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8" r:id="rId1"/>
  </p:sldMasterIdLst>
  <p:notesMasterIdLst>
    <p:notesMasterId r:id="rId10"/>
  </p:notesMasterIdLst>
  <p:sldIdLst>
    <p:sldId id="256" r:id="rId2"/>
    <p:sldId id="257" r:id="rId3"/>
    <p:sldId id="258" r:id="rId4"/>
    <p:sldId id="259" r:id="rId5"/>
    <p:sldId id="260" r:id="rId6"/>
    <p:sldId id="261" r:id="rId7"/>
    <p:sldId id="262" r:id="rId8"/>
    <p:sldId id="263" r:id="rId9"/>
  </p:sldIdLst>
  <p:sldSz cx="9144000" cy="5143500" type="screen16x9"/>
  <p:notesSz cx="6858000" cy="9144000"/>
  <p:embeddedFontLst>
    <p:embeddedFont>
      <p:font typeface="Roboto" panose="02000000000000000000" pitchFamily="2" charset="0"/>
      <p:regular r:id="rId11"/>
      <p:bold r:id="rId12"/>
      <p:italic r:id="rId13"/>
      <p:boldItalic r:id="rId14"/>
    </p:embeddedFont>
    <p:embeddedFont>
      <p:font typeface="Roboto Slab" panose="020B0604020202020204" charset="0"/>
      <p:regular r:id="rId15"/>
      <p:bold r:id="rId16"/>
    </p:embeddedFont>
    <p:embeddedFont>
      <p:font typeface="Source Sans Pro" panose="020B0503030403020204" pitchFamily="34" charset="0"/>
      <p:regular r:id="rId17"/>
      <p:bold r:id="rId18"/>
      <p:italic r:id="rId19"/>
      <p:boldItalic r:id="rId2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6" d="100"/>
          <a:sy n="106" d="100"/>
        </p:scale>
        <p:origin x="366"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3.fntdata"/><Relationship Id="rId18"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font" Target="fonts/font2.fntdata"/><Relationship Id="rId17"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font" Target="fonts/font6.fntdata"/><Relationship Id="rId20"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1.fntdata"/><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5.fntdata"/><Relationship Id="rId23" Type="http://schemas.openxmlformats.org/officeDocument/2006/relationships/theme" Target="theme/theme1.xml"/><Relationship Id="rId10" Type="http://schemas.openxmlformats.org/officeDocument/2006/relationships/notesMaster" Target="notesMasters/notesMaster1.xml"/><Relationship Id="rId19"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4.fntdata"/><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35f391192_0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b40d5290c7_0_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b40d5290c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b40d5290c7_0_11: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b40d5290c7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b40d5290c7_0_2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b40d5290c7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b40d5290c7_0_36: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b40d5290c7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b40d5290c7_0_47: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b40d5290c7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b40d5290c7_0_6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b40d5290c7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b40d5290c7_0_7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b40d5290c7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blipFill>
          <a:blip r:embed="rId2">
            <a:alphaModFix/>
          </a:blip>
          <a:stretch>
            <a:fillRect/>
          </a:stretch>
        </a:blip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1700185" y="1991850"/>
            <a:ext cx="5807400" cy="1159800"/>
          </a:xfrm>
          <a:prstGeom prst="rect">
            <a:avLst/>
          </a:prstGeom>
        </p:spPr>
        <p:txBody>
          <a:bodyPr spcFirstLastPara="1" wrap="square" lIns="91425" tIns="91425" rIns="91425" bIns="91425" anchor="ctr" anchorCtr="0">
            <a:noAutofit/>
          </a:bodyPr>
          <a:lstStyle>
            <a:lvl1pPr lvl="0">
              <a:spcBef>
                <a:spcPts val="0"/>
              </a:spcBef>
              <a:spcAft>
                <a:spcPts val="0"/>
              </a:spcAft>
              <a:buSzPts val="5800"/>
              <a:buNone/>
              <a:defRPr sz="5800" b="1"/>
            </a:lvl1pPr>
            <a:lvl2pPr lvl="1">
              <a:spcBef>
                <a:spcPts val="0"/>
              </a:spcBef>
              <a:spcAft>
                <a:spcPts val="0"/>
              </a:spcAft>
              <a:buSzPts val="5800"/>
              <a:buNone/>
              <a:defRPr sz="5800" b="1"/>
            </a:lvl2pPr>
            <a:lvl3pPr lvl="2">
              <a:spcBef>
                <a:spcPts val="0"/>
              </a:spcBef>
              <a:spcAft>
                <a:spcPts val="0"/>
              </a:spcAft>
              <a:buSzPts val="5800"/>
              <a:buNone/>
              <a:defRPr sz="5800" b="1"/>
            </a:lvl3pPr>
            <a:lvl4pPr lvl="3">
              <a:spcBef>
                <a:spcPts val="0"/>
              </a:spcBef>
              <a:spcAft>
                <a:spcPts val="0"/>
              </a:spcAft>
              <a:buSzPts val="5800"/>
              <a:buNone/>
              <a:defRPr sz="5800" b="1"/>
            </a:lvl4pPr>
            <a:lvl5pPr lvl="4">
              <a:spcBef>
                <a:spcPts val="0"/>
              </a:spcBef>
              <a:spcAft>
                <a:spcPts val="0"/>
              </a:spcAft>
              <a:buSzPts val="5800"/>
              <a:buNone/>
              <a:defRPr sz="5800" b="1"/>
            </a:lvl5pPr>
            <a:lvl6pPr lvl="5">
              <a:spcBef>
                <a:spcPts val="0"/>
              </a:spcBef>
              <a:spcAft>
                <a:spcPts val="0"/>
              </a:spcAft>
              <a:buSzPts val="5800"/>
              <a:buNone/>
              <a:defRPr sz="5800" b="1"/>
            </a:lvl6pPr>
            <a:lvl7pPr lvl="6">
              <a:spcBef>
                <a:spcPts val="0"/>
              </a:spcBef>
              <a:spcAft>
                <a:spcPts val="0"/>
              </a:spcAft>
              <a:buSzPts val="5800"/>
              <a:buNone/>
              <a:defRPr sz="5800" b="1"/>
            </a:lvl7pPr>
            <a:lvl8pPr lvl="7">
              <a:spcBef>
                <a:spcPts val="0"/>
              </a:spcBef>
              <a:spcAft>
                <a:spcPts val="0"/>
              </a:spcAft>
              <a:buSzPts val="5800"/>
              <a:buNone/>
              <a:defRPr sz="5800" b="1"/>
            </a:lvl8pPr>
            <a:lvl9pPr lvl="8">
              <a:spcBef>
                <a:spcPts val="0"/>
              </a:spcBef>
              <a:spcAft>
                <a:spcPts val="0"/>
              </a:spcAft>
              <a:buSzPts val="5800"/>
              <a:buNone/>
              <a:defRPr sz="5800" b="1"/>
            </a:lvl9pPr>
          </a:lstStyle>
          <a:p>
            <a:endParaRPr/>
          </a:p>
        </p:txBody>
      </p:sp>
      <p:sp>
        <p:nvSpPr>
          <p:cNvPr id="11" name="Google Shape;11;p2"/>
          <p:cNvSpPr/>
          <p:nvPr/>
        </p:nvSpPr>
        <p:spPr>
          <a:xfrm>
            <a:off x="7337531" y="4630074"/>
            <a:ext cx="96300" cy="960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7790243" y="4182401"/>
            <a:ext cx="96300" cy="960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8893253" y="3333348"/>
            <a:ext cx="57600" cy="576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8771302" y="4923775"/>
            <a:ext cx="96300" cy="960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2386266" y="508134"/>
            <a:ext cx="96300" cy="960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479460" y="2703980"/>
            <a:ext cx="96300" cy="960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61540" y="643097"/>
            <a:ext cx="96300" cy="960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507235" y="1080863"/>
            <a:ext cx="192600" cy="192300"/>
          </a:xfrm>
          <a:prstGeom prst="ellipse">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8314019" y="3625322"/>
            <a:ext cx="144300" cy="144000"/>
          </a:xfrm>
          <a:prstGeom prst="ellipse">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8882858" y="4186761"/>
            <a:ext cx="144300" cy="144000"/>
          </a:xfrm>
          <a:prstGeom prst="ellipse">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158313" y="1596559"/>
            <a:ext cx="57600" cy="576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1396483" y="226428"/>
            <a:ext cx="192600" cy="192300"/>
          </a:xfrm>
          <a:prstGeom prst="ellipse">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617492" y="2000594"/>
            <a:ext cx="57600" cy="576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3425273" y="387880"/>
            <a:ext cx="57600" cy="576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8014029" y="4567546"/>
            <a:ext cx="192600" cy="192300"/>
          </a:xfrm>
          <a:prstGeom prst="ellipse">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complete pattern">
  <p:cSld name="BLANK_1">
    <p:bg>
      <p:bgPr>
        <a:blipFill>
          <a:blip r:embed="rId2">
            <a:alphaModFix/>
          </a:blip>
          <a:stretch>
            <a:fillRect/>
          </a:stretch>
        </a:blipFill>
        <a:effectLst/>
      </p:bgPr>
    </p:bg>
    <p:spTree>
      <p:nvGrpSpPr>
        <p:cNvPr id="1" name="Shape 63"/>
        <p:cNvGrpSpPr/>
        <p:nvPr/>
      </p:nvGrpSpPr>
      <p:grpSpPr>
        <a:xfrm>
          <a:off x="0" y="0"/>
          <a:ext cx="0" cy="0"/>
          <a:chOff x="0" y="0"/>
          <a:chExt cx="0" cy="0"/>
        </a:xfrm>
      </p:grpSpPr>
      <p:sp>
        <p:nvSpPr>
          <p:cNvPr id="64" name="Google Shape;64;p11"/>
          <p:cNvSpPr/>
          <p:nvPr/>
        </p:nvSpPr>
        <p:spPr>
          <a:xfrm>
            <a:off x="-26550" y="-14850"/>
            <a:ext cx="9197100" cy="5173200"/>
          </a:xfrm>
          <a:prstGeom prst="rect">
            <a:avLst/>
          </a:prstGeom>
          <a:solidFill>
            <a:srgbClr val="CFD8DC">
              <a:alpha val="49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11"/>
          <p:cNvSpPr txBox="1">
            <a:spLocks noGrp="1"/>
          </p:cNvSpPr>
          <p:nvPr>
            <p:ph type="sldNum" idx="12"/>
          </p:nvPr>
        </p:nvSpPr>
        <p:spPr>
          <a:xfrm>
            <a:off x="84043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bg>
      <p:bgPr>
        <a:blipFill>
          <a:blip r:embed="rId2">
            <a:alphaModFix/>
          </a:blip>
          <a:stretch>
            <a:fillRect/>
          </a:stretch>
        </a:blipFill>
        <a:effectLst/>
      </p:bgPr>
    </p:bg>
    <p:spTree>
      <p:nvGrpSpPr>
        <p:cNvPr id="1" name="Shape 26"/>
        <p:cNvGrpSpPr/>
        <p:nvPr/>
      </p:nvGrpSpPr>
      <p:grpSpPr>
        <a:xfrm>
          <a:off x="0" y="0"/>
          <a:ext cx="0" cy="0"/>
          <a:chOff x="0" y="0"/>
          <a:chExt cx="0" cy="0"/>
        </a:xfrm>
      </p:grpSpPr>
      <p:sp>
        <p:nvSpPr>
          <p:cNvPr id="27" name="Google Shape;27;p3"/>
          <p:cNvSpPr txBox="1">
            <a:spLocks noGrp="1"/>
          </p:cNvSpPr>
          <p:nvPr>
            <p:ph type="ctrTitle"/>
          </p:nvPr>
        </p:nvSpPr>
        <p:spPr>
          <a:xfrm>
            <a:off x="1546025" y="1754794"/>
            <a:ext cx="5832600" cy="1159800"/>
          </a:xfrm>
          <a:prstGeom prst="rect">
            <a:avLst/>
          </a:prstGeom>
        </p:spPr>
        <p:txBody>
          <a:bodyPr spcFirstLastPara="1" wrap="square" lIns="91425" tIns="91425" rIns="91425" bIns="91425" anchor="b" anchorCtr="0">
            <a:noAutofit/>
          </a:bodyPr>
          <a:lstStyle>
            <a:lvl1pPr lvl="0" rtl="0">
              <a:spcBef>
                <a:spcPts val="0"/>
              </a:spcBef>
              <a:spcAft>
                <a:spcPts val="0"/>
              </a:spcAft>
              <a:buSzPts val="4400"/>
              <a:buNone/>
              <a:defRPr sz="4400" b="1"/>
            </a:lvl1pPr>
            <a:lvl2pPr lvl="1" rtl="0">
              <a:spcBef>
                <a:spcPts val="0"/>
              </a:spcBef>
              <a:spcAft>
                <a:spcPts val="0"/>
              </a:spcAft>
              <a:buSzPts val="4400"/>
              <a:buNone/>
              <a:defRPr sz="4400" b="1"/>
            </a:lvl2pPr>
            <a:lvl3pPr lvl="2" rtl="0">
              <a:spcBef>
                <a:spcPts val="0"/>
              </a:spcBef>
              <a:spcAft>
                <a:spcPts val="0"/>
              </a:spcAft>
              <a:buSzPts val="4400"/>
              <a:buNone/>
              <a:defRPr sz="4400" b="1"/>
            </a:lvl3pPr>
            <a:lvl4pPr lvl="3" rtl="0">
              <a:spcBef>
                <a:spcPts val="0"/>
              </a:spcBef>
              <a:spcAft>
                <a:spcPts val="0"/>
              </a:spcAft>
              <a:buSzPts val="4400"/>
              <a:buNone/>
              <a:defRPr sz="4400" b="1"/>
            </a:lvl4pPr>
            <a:lvl5pPr lvl="4" rtl="0">
              <a:spcBef>
                <a:spcPts val="0"/>
              </a:spcBef>
              <a:spcAft>
                <a:spcPts val="0"/>
              </a:spcAft>
              <a:buSzPts val="4400"/>
              <a:buNone/>
              <a:defRPr sz="4400" b="1"/>
            </a:lvl5pPr>
            <a:lvl6pPr lvl="5" rtl="0">
              <a:spcBef>
                <a:spcPts val="0"/>
              </a:spcBef>
              <a:spcAft>
                <a:spcPts val="0"/>
              </a:spcAft>
              <a:buSzPts val="4400"/>
              <a:buNone/>
              <a:defRPr sz="4400" b="1"/>
            </a:lvl6pPr>
            <a:lvl7pPr lvl="6" rtl="0">
              <a:spcBef>
                <a:spcPts val="0"/>
              </a:spcBef>
              <a:spcAft>
                <a:spcPts val="0"/>
              </a:spcAft>
              <a:buSzPts val="4400"/>
              <a:buNone/>
              <a:defRPr sz="4400" b="1"/>
            </a:lvl7pPr>
            <a:lvl8pPr lvl="7" rtl="0">
              <a:spcBef>
                <a:spcPts val="0"/>
              </a:spcBef>
              <a:spcAft>
                <a:spcPts val="0"/>
              </a:spcAft>
              <a:buSzPts val="4400"/>
              <a:buNone/>
              <a:defRPr sz="4400" b="1"/>
            </a:lvl8pPr>
            <a:lvl9pPr lvl="8" rtl="0">
              <a:spcBef>
                <a:spcPts val="0"/>
              </a:spcBef>
              <a:spcAft>
                <a:spcPts val="0"/>
              </a:spcAft>
              <a:buSzPts val="4400"/>
              <a:buNone/>
              <a:defRPr sz="4400" b="1"/>
            </a:lvl9pPr>
          </a:lstStyle>
          <a:p>
            <a:endParaRPr/>
          </a:p>
        </p:txBody>
      </p:sp>
      <p:sp>
        <p:nvSpPr>
          <p:cNvPr id="28" name="Google Shape;28;p3"/>
          <p:cNvSpPr txBox="1">
            <a:spLocks noGrp="1"/>
          </p:cNvSpPr>
          <p:nvPr>
            <p:ph type="subTitle" idx="1"/>
          </p:nvPr>
        </p:nvSpPr>
        <p:spPr>
          <a:xfrm>
            <a:off x="1546025" y="3011511"/>
            <a:ext cx="5832600" cy="784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3"/>
              </a:buClr>
              <a:buSzPts val="3000"/>
              <a:buNone/>
              <a:defRPr>
                <a:solidFill>
                  <a:schemeClr val="accent3"/>
                </a:solidFill>
              </a:defRPr>
            </a:lvl1pPr>
            <a:lvl2pPr lvl="1" rtl="0">
              <a:spcBef>
                <a:spcPts val="0"/>
              </a:spcBef>
              <a:spcAft>
                <a:spcPts val="0"/>
              </a:spcAft>
              <a:buClr>
                <a:schemeClr val="accent3"/>
              </a:buClr>
              <a:buSzPts val="3000"/>
              <a:buNone/>
              <a:defRPr sz="3000">
                <a:solidFill>
                  <a:schemeClr val="accent3"/>
                </a:solidFill>
              </a:defRPr>
            </a:lvl2pPr>
            <a:lvl3pPr lvl="2" rtl="0">
              <a:spcBef>
                <a:spcPts val="0"/>
              </a:spcBef>
              <a:spcAft>
                <a:spcPts val="0"/>
              </a:spcAft>
              <a:buClr>
                <a:schemeClr val="accent3"/>
              </a:buClr>
              <a:buSzPts val="3000"/>
              <a:buNone/>
              <a:defRPr sz="3000">
                <a:solidFill>
                  <a:schemeClr val="accent3"/>
                </a:solidFill>
              </a:defRPr>
            </a:lvl3pPr>
            <a:lvl4pPr lvl="3" rtl="0">
              <a:spcBef>
                <a:spcPts val="0"/>
              </a:spcBef>
              <a:spcAft>
                <a:spcPts val="0"/>
              </a:spcAft>
              <a:buClr>
                <a:schemeClr val="accent3"/>
              </a:buClr>
              <a:buSzPts val="3000"/>
              <a:buNone/>
              <a:defRPr sz="3000">
                <a:solidFill>
                  <a:schemeClr val="accent3"/>
                </a:solidFill>
              </a:defRPr>
            </a:lvl4pPr>
            <a:lvl5pPr lvl="4" rtl="0">
              <a:spcBef>
                <a:spcPts val="0"/>
              </a:spcBef>
              <a:spcAft>
                <a:spcPts val="0"/>
              </a:spcAft>
              <a:buClr>
                <a:schemeClr val="accent3"/>
              </a:buClr>
              <a:buSzPts val="3000"/>
              <a:buNone/>
              <a:defRPr sz="3000">
                <a:solidFill>
                  <a:schemeClr val="accent3"/>
                </a:solidFill>
              </a:defRPr>
            </a:lvl5pPr>
            <a:lvl6pPr lvl="5" rtl="0">
              <a:spcBef>
                <a:spcPts val="0"/>
              </a:spcBef>
              <a:spcAft>
                <a:spcPts val="0"/>
              </a:spcAft>
              <a:buClr>
                <a:schemeClr val="accent3"/>
              </a:buClr>
              <a:buSzPts val="3000"/>
              <a:buNone/>
              <a:defRPr sz="3000">
                <a:solidFill>
                  <a:schemeClr val="accent3"/>
                </a:solidFill>
              </a:defRPr>
            </a:lvl6pPr>
            <a:lvl7pPr lvl="6" rtl="0">
              <a:spcBef>
                <a:spcPts val="0"/>
              </a:spcBef>
              <a:spcAft>
                <a:spcPts val="0"/>
              </a:spcAft>
              <a:buClr>
                <a:schemeClr val="accent3"/>
              </a:buClr>
              <a:buSzPts val="3000"/>
              <a:buNone/>
              <a:defRPr sz="3000">
                <a:solidFill>
                  <a:schemeClr val="accent3"/>
                </a:solidFill>
              </a:defRPr>
            </a:lvl7pPr>
            <a:lvl8pPr lvl="7" rtl="0">
              <a:spcBef>
                <a:spcPts val="0"/>
              </a:spcBef>
              <a:spcAft>
                <a:spcPts val="0"/>
              </a:spcAft>
              <a:buClr>
                <a:schemeClr val="accent3"/>
              </a:buClr>
              <a:buSzPts val="3000"/>
              <a:buNone/>
              <a:defRPr sz="3000">
                <a:solidFill>
                  <a:schemeClr val="accent3"/>
                </a:solidFill>
              </a:defRPr>
            </a:lvl8pPr>
            <a:lvl9pPr lvl="8" rtl="0">
              <a:spcBef>
                <a:spcPts val="0"/>
              </a:spcBef>
              <a:spcAft>
                <a:spcPts val="0"/>
              </a:spcAft>
              <a:buClr>
                <a:schemeClr val="accent3"/>
              </a:buClr>
              <a:buSzPts val="3000"/>
              <a:buNone/>
              <a:defRPr sz="3000">
                <a:solidFill>
                  <a:schemeClr val="accent3"/>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29"/>
        <p:cNvGrpSpPr/>
        <p:nvPr/>
      </p:nvGrpSpPr>
      <p:grpSpPr>
        <a:xfrm>
          <a:off x="0" y="0"/>
          <a:ext cx="0" cy="0"/>
          <a:chOff x="0" y="0"/>
          <a:chExt cx="0" cy="0"/>
        </a:xfrm>
      </p:grpSpPr>
      <p:pic>
        <p:nvPicPr>
          <p:cNvPr id="30" name="Google Shape;30;p4"/>
          <p:cNvPicPr preferRelativeResize="0"/>
          <p:nvPr/>
        </p:nvPicPr>
        <p:blipFill rotWithShape="1">
          <a:blip r:embed="rId2">
            <a:alphaModFix/>
          </a:blip>
          <a:srcRect l="19" r="19"/>
          <a:stretch/>
        </p:blipFill>
        <p:spPr>
          <a:xfrm rot="10800000" flipH="1">
            <a:off x="5952" y="0"/>
            <a:ext cx="9140602" cy="5143500"/>
          </a:xfrm>
          <a:prstGeom prst="rect">
            <a:avLst/>
          </a:prstGeom>
          <a:noFill/>
          <a:ln>
            <a:noFill/>
          </a:ln>
        </p:spPr>
      </p:pic>
      <p:sp>
        <p:nvSpPr>
          <p:cNvPr id="31" name="Google Shape;31;p4"/>
          <p:cNvSpPr txBox="1">
            <a:spLocks noGrp="1"/>
          </p:cNvSpPr>
          <p:nvPr>
            <p:ph type="body" idx="1"/>
          </p:nvPr>
        </p:nvSpPr>
        <p:spPr>
          <a:xfrm>
            <a:off x="1215300" y="1723650"/>
            <a:ext cx="6713400" cy="819900"/>
          </a:xfrm>
          <a:prstGeom prst="rect">
            <a:avLst/>
          </a:prstGeom>
        </p:spPr>
        <p:txBody>
          <a:bodyPr spcFirstLastPara="1" wrap="square" lIns="91425" tIns="91425" rIns="91425" bIns="91425" anchor="t" anchorCtr="0">
            <a:noAutofit/>
          </a:bodyPr>
          <a:lstStyle>
            <a:lvl1pPr marL="457200" lvl="0" indent="-457200" algn="ctr" rtl="0">
              <a:spcBef>
                <a:spcPts val="600"/>
              </a:spcBef>
              <a:spcAft>
                <a:spcPts val="0"/>
              </a:spcAft>
              <a:buClr>
                <a:schemeClr val="dk1"/>
              </a:buClr>
              <a:buSzPts val="3600"/>
              <a:buChar char="◎"/>
              <a:defRPr sz="3600" i="1"/>
            </a:lvl1pPr>
            <a:lvl2pPr marL="914400" lvl="1" indent="-457200" algn="ctr" rtl="0">
              <a:spcBef>
                <a:spcPts val="0"/>
              </a:spcBef>
              <a:spcAft>
                <a:spcPts val="0"/>
              </a:spcAft>
              <a:buClr>
                <a:schemeClr val="dk1"/>
              </a:buClr>
              <a:buSzPts val="3600"/>
              <a:buChar char="○"/>
              <a:defRPr sz="3600" i="1"/>
            </a:lvl2pPr>
            <a:lvl3pPr marL="1371600" lvl="2" indent="-457200" algn="ctr" rtl="0">
              <a:spcBef>
                <a:spcPts val="0"/>
              </a:spcBef>
              <a:spcAft>
                <a:spcPts val="0"/>
              </a:spcAft>
              <a:buClr>
                <a:schemeClr val="dk1"/>
              </a:buClr>
              <a:buSzPts val="3600"/>
              <a:buChar char="◉"/>
              <a:defRPr sz="3600" i="1"/>
            </a:lvl3pPr>
            <a:lvl4pPr marL="1828800" lvl="3" indent="-457200" algn="ctr" rtl="0">
              <a:spcBef>
                <a:spcPts val="0"/>
              </a:spcBef>
              <a:spcAft>
                <a:spcPts val="0"/>
              </a:spcAft>
              <a:buSzPts val="3600"/>
              <a:buChar char="●"/>
              <a:defRPr sz="3600" i="1"/>
            </a:lvl4pPr>
            <a:lvl5pPr marL="2286000" lvl="4" indent="-457200" algn="ctr" rtl="0">
              <a:spcBef>
                <a:spcPts val="0"/>
              </a:spcBef>
              <a:spcAft>
                <a:spcPts val="0"/>
              </a:spcAft>
              <a:buSzPts val="3600"/>
              <a:buChar char="○"/>
              <a:defRPr sz="3600" i="1"/>
            </a:lvl5pPr>
            <a:lvl6pPr marL="2743200" lvl="5" indent="-457200" algn="ctr" rtl="0">
              <a:spcBef>
                <a:spcPts val="0"/>
              </a:spcBef>
              <a:spcAft>
                <a:spcPts val="0"/>
              </a:spcAft>
              <a:buSzPts val="3600"/>
              <a:buChar char="■"/>
              <a:defRPr sz="3600" i="1"/>
            </a:lvl6pPr>
            <a:lvl7pPr marL="3200400" lvl="6" indent="-457200" algn="ctr" rtl="0">
              <a:spcBef>
                <a:spcPts val="0"/>
              </a:spcBef>
              <a:spcAft>
                <a:spcPts val="0"/>
              </a:spcAft>
              <a:buSzPts val="3600"/>
              <a:buChar char="●"/>
              <a:defRPr sz="3600" i="1"/>
            </a:lvl7pPr>
            <a:lvl8pPr marL="3657600" lvl="7" indent="-457200" algn="ctr" rtl="0">
              <a:spcBef>
                <a:spcPts val="0"/>
              </a:spcBef>
              <a:spcAft>
                <a:spcPts val="0"/>
              </a:spcAft>
              <a:buSzPts val="3600"/>
              <a:buChar char="○"/>
              <a:defRPr sz="3600" i="1"/>
            </a:lvl8pPr>
            <a:lvl9pPr marL="4114800" lvl="8" indent="-457200" algn="ctr">
              <a:spcBef>
                <a:spcPts val="0"/>
              </a:spcBef>
              <a:spcAft>
                <a:spcPts val="0"/>
              </a:spcAft>
              <a:buSzPts val="3600"/>
              <a:buChar char="■"/>
              <a:defRPr sz="3600" i="1"/>
            </a:lvl9pPr>
          </a:lstStyle>
          <a:p>
            <a:endParaRPr/>
          </a:p>
        </p:txBody>
      </p:sp>
      <p:grpSp>
        <p:nvGrpSpPr>
          <p:cNvPr id="32" name="Google Shape;32;p4"/>
          <p:cNvGrpSpPr/>
          <p:nvPr/>
        </p:nvGrpSpPr>
        <p:grpSpPr>
          <a:xfrm>
            <a:off x="3839646" y="782918"/>
            <a:ext cx="1464573" cy="842707"/>
            <a:chOff x="3593400" y="1729675"/>
            <a:chExt cx="1957200" cy="1123610"/>
          </a:xfrm>
        </p:grpSpPr>
        <p:sp>
          <p:nvSpPr>
            <p:cNvPr id="33" name="Google Shape;33;p4"/>
            <p:cNvSpPr txBox="1"/>
            <p:nvPr/>
          </p:nvSpPr>
          <p:spPr>
            <a:xfrm>
              <a:off x="3593400" y="1729675"/>
              <a:ext cx="1957200" cy="87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6000" b="1">
                  <a:solidFill>
                    <a:schemeClr val="accent1"/>
                  </a:solidFill>
                  <a:latin typeface="Source Sans Pro"/>
                  <a:ea typeface="Source Sans Pro"/>
                  <a:cs typeface="Source Sans Pro"/>
                  <a:sym typeface="Source Sans Pro"/>
                </a:rPr>
                <a:t>“</a:t>
              </a:r>
              <a:endParaRPr sz="6000" b="1">
                <a:solidFill>
                  <a:schemeClr val="accent1"/>
                </a:solidFill>
                <a:latin typeface="Source Sans Pro"/>
                <a:ea typeface="Source Sans Pro"/>
                <a:cs typeface="Source Sans Pro"/>
                <a:sym typeface="Source Sans Pro"/>
              </a:endParaRPr>
            </a:p>
          </p:txBody>
        </p:sp>
        <p:sp>
          <p:nvSpPr>
            <p:cNvPr id="34" name="Google Shape;34;p4"/>
            <p:cNvSpPr/>
            <p:nvPr/>
          </p:nvSpPr>
          <p:spPr>
            <a:xfrm>
              <a:off x="4025400" y="1760085"/>
              <a:ext cx="1093200" cy="1093200"/>
            </a:xfrm>
            <a:prstGeom prst="ellipse">
              <a:avLst/>
            </a:prstGeom>
            <a:noFill/>
            <a:ln w="9525" cap="flat" cmpd="sng">
              <a:solidFill>
                <a:srgbClr val="CFD8DC"/>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4"/>
            <p:cNvSpPr/>
            <p:nvPr/>
          </p:nvSpPr>
          <p:spPr>
            <a:xfrm>
              <a:off x="4190700" y="1925385"/>
              <a:ext cx="762600" cy="762600"/>
            </a:xfrm>
            <a:prstGeom prst="ellipse">
              <a:avLst/>
            </a:prstGeom>
            <a:noFill/>
            <a:ln w="19050" cap="flat" cmpd="sng">
              <a:solidFill>
                <a:srgbClr val="CFD8D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36" name="Google Shape;36;p4"/>
          <p:cNvCxnSpPr>
            <a:endCxn id="34" idx="1"/>
          </p:cNvCxnSpPr>
          <p:nvPr/>
        </p:nvCxnSpPr>
        <p:spPr>
          <a:xfrm>
            <a:off x="3750511" y="390297"/>
            <a:ext cx="532200" cy="535500"/>
          </a:xfrm>
          <a:prstGeom prst="straightConnector1">
            <a:avLst/>
          </a:prstGeom>
          <a:noFill/>
          <a:ln w="9525" cap="flat" cmpd="sng">
            <a:solidFill>
              <a:srgbClr val="CFD8DC"/>
            </a:solidFill>
            <a:prstDash val="solid"/>
            <a:round/>
            <a:headEnd type="none" w="med" len="med"/>
            <a:tailEnd type="none" w="med" len="med"/>
          </a:ln>
        </p:spPr>
      </p:cxnSp>
      <p:cxnSp>
        <p:nvCxnSpPr>
          <p:cNvPr id="37" name="Google Shape;37;p4"/>
          <p:cNvCxnSpPr/>
          <p:nvPr/>
        </p:nvCxnSpPr>
        <p:spPr>
          <a:xfrm rot="10800000">
            <a:off x="4362902" y="436125"/>
            <a:ext cx="209100" cy="369600"/>
          </a:xfrm>
          <a:prstGeom prst="straightConnector1">
            <a:avLst/>
          </a:prstGeom>
          <a:noFill/>
          <a:ln w="9525" cap="flat" cmpd="sng">
            <a:solidFill>
              <a:srgbClr val="CFD8DC"/>
            </a:solidFill>
            <a:prstDash val="solid"/>
            <a:round/>
            <a:headEnd type="none" w="med" len="med"/>
            <a:tailEnd type="none" w="med" len="med"/>
          </a:ln>
        </p:spPr>
      </p:cxnSp>
      <p:cxnSp>
        <p:nvCxnSpPr>
          <p:cNvPr id="38" name="Google Shape;38;p4"/>
          <p:cNvCxnSpPr/>
          <p:nvPr/>
        </p:nvCxnSpPr>
        <p:spPr>
          <a:xfrm rot="10800000" flipH="1">
            <a:off x="4704510" y="351930"/>
            <a:ext cx="347100" cy="474600"/>
          </a:xfrm>
          <a:prstGeom prst="straightConnector1">
            <a:avLst/>
          </a:prstGeom>
          <a:noFill/>
          <a:ln w="9525" cap="flat" cmpd="sng">
            <a:solidFill>
              <a:srgbClr val="CFD8DC"/>
            </a:solidFill>
            <a:prstDash val="solid"/>
            <a:round/>
            <a:headEnd type="none" w="med" len="med"/>
            <a:tailEnd type="none" w="med" len="med"/>
          </a:ln>
        </p:spPr>
      </p:cxnSp>
      <p:sp>
        <p:nvSpPr>
          <p:cNvPr id="39" name="Google Shape;39;p4"/>
          <p:cNvSpPr txBox="1">
            <a:spLocks noGrp="1"/>
          </p:cNvSpPr>
          <p:nvPr>
            <p:ph type="sldNum" idx="12"/>
          </p:nvPr>
        </p:nvSpPr>
        <p:spPr>
          <a:xfrm>
            <a:off x="-87" y="4749844"/>
            <a:ext cx="9144000" cy="393600"/>
          </a:xfrm>
          <a:prstGeom prst="rect">
            <a:avLst/>
          </a:prstGeom>
        </p:spPr>
        <p:txBody>
          <a:bodyPr spcFirstLastPara="1" wrap="square" lIns="91425" tIns="91425" rIns="91425" bIns="91425" anchor="t" anchorCtr="0">
            <a:noAutofit/>
          </a:bodyPr>
          <a:lstStyle>
            <a:lvl1pPr lvl="0" algn="ctr">
              <a:buNone/>
              <a:defRPr/>
            </a:lvl1pPr>
            <a:lvl2pPr lvl="1" algn="ctr">
              <a:buNone/>
              <a:defRPr/>
            </a:lvl2pPr>
            <a:lvl3pPr lvl="2" algn="ctr">
              <a:buNone/>
              <a:defRPr/>
            </a:lvl3pPr>
            <a:lvl4pPr lvl="3" algn="ctr">
              <a:buNone/>
              <a:defRPr/>
            </a:lvl4pPr>
            <a:lvl5pPr lvl="4" algn="ctr">
              <a:buNone/>
              <a:defRPr/>
            </a:lvl5pPr>
            <a:lvl6pPr lvl="5" algn="ctr">
              <a:buNone/>
              <a:defRPr/>
            </a:lvl6pPr>
            <a:lvl7pPr lvl="6" algn="ctr">
              <a:buNone/>
              <a:defRPr/>
            </a:lvl7pPr>
            <a:lvl8pPr lvl="7" algn="ctr">
              <a:buNone/>
              <a:defRPr/>
            </a:lvl8pPr>
            <a:lvl9pPr lvl="8" algn="ctr">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40"/>
        <p:cNvGrpSpPr/>
        <p:nvPr/>
      </p:nvGrpSpPr>
      <p:grpSpPr>
        <a:xfrm>
          <a:off x="0" y="0"/>
          <a:ext cx="0" cy="0"/>
          <a:chOff x="0" y="0"/>
          <a:chExt cx="0" cy="0"/>
        </a:xfrm>
      </p:grpSpPr>
      <p:sp>
        <p:nvSpPr>
          <p:cNvPr id="41" name="Google Shape;41;p5"/>
          <p:cNvSpPr txBox="1">
            <a:spLocks noGrp="1"/>
          </p:cNvSpPr>
          <p:nvPr>
            <p:ph type="title"/>
          </p:nvPr>
        </p:nvSpPr>
        <p:spPr>
          <a:xfrm>
            <a:off x="786150" y="308120"/>
            <a:ext cx="7571700" cy="702600"/>
          </a:xfrm>
          <a:prstGeom prst="rect">
            <a:avLst/>
          </a:prstGeom>
        </p:spPr>
        <p:txBody>
          <a:bodyPr spcFirstLastPara="1" wrap="square" lIns="91425" tIns="91425" rIns="91425" bIns="91425" anchor="b"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42" name="Google Shape;42;p5"/>
          <p:cNvSpPr txBox="1">
            <a:spLocks noGrp="1"/>
          </p:cNvSpPr>
          <p:nvPr>
            <p:ph type="body" idx="1"/>
          </p:nvPr>
        </p:nvSpPr>
        <p:spPr>
          <a:xfrm>
            <a:off x="786150" y="1261700"/>
            <a:ext cx="7571700" cy="3573600"/>
          </a:xfrm>
          <a:prstGeom prst="rect">
            <a:avLst/>
          </a:prstGeom>
        </p:spPr>
        <p:txBody>
          <a:bodyPr spcFirstLastPara="1" wrap="square" lIns="91425" tIns="91425" rIns="91425" bIns="91425" anchor="t" anchorCtr="0">
            <a:noAutofit/>
          </a:bodyPr>
          <a:lstStyle>
            <a:lvl1pPr marL="457200" lvl="0" indent="-381000">
              <a:spcBef>
                <a:spcPts val="600"/>
              </a:spcBef>
              <a:spcAft>
                <a:spcPts val="0"/>
              </a:spcAft>
              <a:buSzPts val="2400"/>
              <a:buChar char="◎"/>
              <a:defRPr sz="2400"/>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81000">
              <a:spcBef>
                <a:spcPts val="0"/>
              </a:spcBef>
              <a:spcAft>
                <a:spcPts val="0"/>
              </a:spcAft>
              <a:buSzPts val="2400"/>
              <a:buChar char="●"/>
              <a:defRPr sz="2400"/>
            </a:lvl4pPr>
            <a:lvl5pPr marL="2286000" lvl="4" indent="-381000">
              <a:spcBef>
                <a:spcPts val="0"/>
              </a:spcBef>
              <a:spcAft>
                <a:spcPts val="0"/>
              </a:spcAft>
              <a:buSzPts val="2400"/>
              <a:buChar char="○"/>
              <a:defRPr sz="2400"/>
            </a:lvl5pPr>
            <a:lvl6pPr marL="2743200" lvl="5" indent="-381000">
              <a:spcBef>
                <a:spcPts val="0"/>
              </a:spcBef>
              <a:spcAft>
                <a:spcPts val="0"/>
              </a:spcAft>
              <a:buSzPts val="2400"/>
              <a:buChar char="■"/>
              <a:defRPr sz="2400"/>
            </a:lvl6pPr>
            <a:lvl7pPr marL="3200400" lvl="6" indent="-381000">
              <a:spcBef>
                <a:spcPts val="0"/>
              </a:spcBef>
              <a:spcAft>
                <a:spcPts val="0"/>
              </a:spcAft>
              <a:buSzPts val="2400"/>
              <a:buChar char="●"/>
              <a:defRPr sz="2400"/>
            </a:lvl7pPr>
            <a:lvl8pPr marL="3657600" lvl="7" indent="-381000">
              <a:spcBef>
                <a:spcPts val="0"/>
              </a:spcBef>
              <a:spcAft>
                <a:spcPts val="0"/>
              </a:spcAft>
              <a:buSzPts val="2400"/>
              <a:buChar char="○"/>
              <a:defRPr sz="2400"/>
            </a:lvl8pPr>
            <a:lvl9pPr marL="4114800" lvl="8" indent="-381000">
              <a:spcBef>
                <a:spcPts val="0"/>
              </a:spcBef>
              <a:spcAft>
                <a:spcPts val="0"/>
              </a:spcAft>
              <a:buSzPts val="2400"/>
              <a:buChar char="■"/>
              <a:defRPr sz="2400"/>
            </a:lvl9pPr>
          </a:lstStyle>
          <a:p>
            <a:endParaRPr/>
          </a:p>
        </p:txBody>
      </p:sp>
      <p:sp>
        <p:nvSpPr>
          <p:cNvPr id="43" name="Google Shape;43;p5"/>
          <p:cNvSpPr txBox="1">
            <a:spLocks noGrp="1"/>
          </p:cNvSpPr>
          <p:nvPr>
            <p:ph type="sldNum" idx="12"/>
          </p:nvPr>
        </p:nvSpPr>
        <p:spPr>
          <a:xfrm>
            <a:off x="84043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44"/>
        <p:cNvGrpSpPr/>
        <p:nvPr/>
      </p:nvGrpSpPr>
      <p:grpSpPr>
        <a:xfrm>
          <a:off x="0" y="0"/>
          <a:ext cx="0" cy="0"/>
          <a:chOff x="0" y="0"/>
          <a:chExt cx="0" cy="0"/>
        </a:xfrm>
      </p:grpSpPr>
      <p:sp>
        <p:nvSpPr>
          <p:cNvPr id="45" name="Google Shape;45;p6"/>
          <p:cNvSpPr txBox="1">
            <a:spLocks noGrp="1"/>
          </p:cNvSpPr>
          <p:nvPr>
            <p:ph type="title"/>
          </p:nvPr>
        </p:nvSpPr>
        <p:spPr>
          <a:xfrm>
            <a:off x="786150" y="308120"/>
            <a:ext cx="7571700" cy="702600"/>
          </a:xfrm>
          <a:prstGeom prst="rect">
            <a:avLst/>
          </a:prstGeom>
        </p:spPr>
        <p:txBody>
          <a:bodyPr spcFirstLastPara="1" wrap="square" lIns="91425" tIns="91425" rIns="91425" bIns="91425" anchor="b"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46" name="Google Shape;46;p6"/>
          <p:cNvSpPr txBox="1">
            <a:spLocks noGrp="1"/>
          </p:cNvSpPr>
          <p:nvPr>
            <p:ph type="body" idx="1"/>
          </p:nvPr>
        </p:nvSpPr>
        <p:spPr>
          <a:xfrm>
            <a:off x="786137" y="1200150"/>
            <a:ext cx="3675300" cy="37257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47" name="Google Shape;47;p6"/>
          <p:cNvSpPr txBox="1">
            <a:spLocks noGrp="1"/>
          </p:cNvSpPr>
          <p:nvPr>
            <p:ph type="body" idx="2"/>
          </p:nvPr>
        </p:nvSpPr>
        <p:spPr>
          <a:xfrm>
            <a:off x="4682659" y="1200150"/>
            <a:ext cx="3675300" cy="37257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48" name="Google Shape;48;p6"/>
          <p:cNvSpPr txBox="1">
            <a:spLocks noGrp="1"/>
          </p:cNvSpPr>
          <p:nvPr>
            <p:ph type="sldNum" idx="12"/>
          </p:nvPr>
        </p:nvSpPr>
        <p:spPr>
          <a:xfrm>
            <a:off x="84043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786150" y="308120"/>
            <a:ext cx="7571700" cy="7026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a:endParaRPr/>
          </a:p>
        </p:txBody>
      </p:sp>
      <p:sp>
        <p:nvSpPr>
          <p:cNvPr id="51" name="Google Shape;51;p7"/>
          <p:cNvSpPr txBox="1">
            <a:spLocks noGrp="1"/>
          </p:cNvSpPr>
          <p:nvPr>
            <p:ph type="body" idx="1"/>
          </p:nvPr>
        </p:nvSpPr>
        <p:spPr>
          <a:xfrm>
            <a:off x="786150" y="1200150"/>
            <a:ext cx="2419800" cy="37257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52" name="Google Shape;52;p7"/>
          <p:cNvSpPr txBox="1">
            <a:spLocks noGrp="1"/>
          </p:cNvSpPr>
          <p:nvPr>
            <p:ph type="body" idx="2"/>
          </p:nvPr>
        </p:nvSpPr>
        <p:spPr>
          <a:xfrm>
            <a:off x="3329992" y="1200150"/>
            <a:ext cx="2419800" cy="37257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53" name="Google Shape;53;p7"/>
          <p:cNvSpPr txBox="1">
            <a:spLocks noGrp="1"/>
          </p:cNvSpPr>
          <p:nvPr>
            <p:ph type="body" idx="3"/>
          </p:nvPr>
        </p:nvSpPr>
        <p:spPr>
          <a:xfrm>
            <a:off x="5873834" y="1200150"/>
            <a:ext cx="2419800" cy="37257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54" name="Google Shape;54;p7"/>
          <p:cNvSpPr txBox="1">
            <a:spLocks noGrp="1"/>
          </p:cNvSpPr>
          <p:nvPr>
            <p:ph type="sldNum" idx="12"/>
          </p:nvPr>
        </p:nvSpPr>
        <p:spPr>
          <a:xfrm>
            <a:off x="84043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blipFill>
          <a:blip r:embed="rId2">
            <a:alphaModFix/>
          </a:blip>
          <a:stretch>
            <a:fillRect/>
          </a:stretch>
        </a:blipFill>
        <a:effectLst/>
      </p:bgPr>
    </p:bg>
    <p:spTree>
      <p:nvGrpSpPr>
        <p:cNvPr id="1" name="Shape 55"/>
        <p:cNvGrpSpPr/>
        <p:nvPr/>
      </p:nvGrpSpPr>
      <p:grpSpPr>
        <a:xfrm>
          <a:off x="0" y="0"/>
          <a:ext cx="0" cy="0"/>
          <a:chOff x="0" y="0"/>
          <a:chExt cx="0" cy="0"/>
        </a:xfrm>
      </p:grpSpPr>
      <p:sp>
        <p:nvSpPr>
          <p:cNvPr id="56" name="Google Shape;56;p8"/>
          <p:cNvSpPr txBox="1">
            <a:spLocks noGrp="1"/>
          </p:cNvSpPr>
          <p:nvPr>
            <p:ph type="title"/>
          </p:nvPr>
        </p:nvSpPr>
        <p:spPr>
          <a:xfrm>
            <a:off x="786150" y="308120"/>
            <a:ext cx="7571700" cy="702600"/>
          </a:xfrm>
          <a:prstGeom prst="rect">
            <a:avLst/>
          </a:prstGeom>
        </p:spPr>
        <p:txBody>
          <a:bodyPr spcFirstLastPara="1" wrap="square" lIns="91425" tIns="91425" rIns="91425" bIns="91425" anchor="b"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57" name="Google Shape;57;p8"/>
          <p:cNvSpPr txBox="1">
            <a:spLocks noGrp="1"/>
          </p:cNvSpPr>
          <p:nvPr>
            <p:ph type="sldNum" idx="12"/>
          </p:nvPr>
        </p:nvSpPr>
        <p:spPr>
          <a:xfrm>
            <a:off x="84043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bg>
      <p:bgPr>
        <a:blipFill>
          <a:blip r:embed="rId2">
            <a:alphaModFix/>
          </a:blip>
          <a:stretch>
            <a:fillRect/>
          </a:stretch>
        </a:blipFill>
        <a:effectLst/>
      </p:bgPr>
    </p:bg>
    <p:spTree>
      <p:nvGrpSpPr>
        <p:cNvPr id="1" name="Shape 58"/>
        <p:cNvGrpSpPr/>
        <p:nvPr/>
      </p:nvGrpSpPr>
      <p:grpSpPr>
        <a:xfrm>
          <a:off x="0" y="0"/>
          <a:ext cx="0" cy="0"/>
          <a:chOff x="0" y="0"/>
          <a:chExt cx="0" cy="0"/>
        </a:xfrm>
      </p:grpSpPr>
      <p:sp>
        <p:nvSpPr>
          <p:cNvPr id="59" name="Google Shape;59;p9"/>
          <p:cNvSpPr txBox="1">
            <a:spLocks noGrp="1"/>
          </p:cNvSpPr>
          <p:nvPr>
            <p:ph type="body" idx="1"/>
          </p:nvPr>
        </p:nvSpPr>
        <p:spPr>
          <a:xfrm>
            <a:off x="457200" y="4055343"/>
            <a:ext cx="8229600" cy="368700"/>
          </a:xfrm>
          <a:prstGeom prst="rect">
            <a:avLst/>
          </a:prstGeom>
        </p:spPr>
        <p:txBody>
          <a:bodyPr spcFirstLastPara="1" wrap="square" lIns="91425" tIns="91425" rIns="91425" bIns="91425" anchor="t" anchorCtr="0">
            <a:noAutofit/>
          </a:bodyPr>
          <a:lstStyle>
            <a:lvl1pPr marL="457200" lvl="0" indent="-228600" algn="ctr">
              <a:spcBef>
                <a:spcPts val="360"/>
              </a:spcBef>
              <a:spcAft>
                <a:spcPts val="0"/>
              </a:spcAft>
              <a:buSzPts val="1800"/>
              <a:buNone/>
              <a:defRPr sz="1800"/>
            </a:lvl1pPr>
          </a:lstStyle>
          <a:p>
            <a:endParaRPr/>
          </a:p>
        </p:txBody>
      </p:sp>
      <p:sp>
        <p:nvSpPr>
          <p:cNvPr id="60" name="Google Shape;60;p9"/>
          <p:cNvSpPr txBox="1">
            <a:spLocks noGrp="1"/>
          </p:cNvSpPr>
          <p:nvPr>
            <p:ph type="sldNum" idx="12"/>
          </p:nvPr>
        </p:nvSpPr>
        <p:spPr>
          <a:xfrm>
            <a:off x="-92" y="4749844"/>
            <a:ext cx="9144000" cy="393600"/>
          </a:xfrm>
          <a:prstGeom prst="rect">
            <a:avLst/>
          </a:prstGeom>
        </p:spPr>
        <p:txBody>
          <a:bodyPr spcFirstLastPara="1" wrap="square" lIns="91425" tIns="91425" rIns="91425" bIns="91425" anchor="t" anchorCtr="0">
            <a:noAutofit/>
          </a:bodyPr>
          <a:lstStyle>
            <a:lvl1pPr lvl="0" algn="ctr">
              <a:buNone/>
              <a:defRPr/>
            </a:lvl1pPr>
            <a:lvl2pPr lvl="1" algn="ctr">
              <a:buNone/>
              <a:defRPr/>
            </a:lvl2pPr>
            <a:lvl3pPr lvl="2" algn="ctr">
              <a:buNone/>
              <a:defRPr/>
            </a:lvl3pPr>
            <a:lvl4pPr lvl="3" algn="ctr">
              <a:buNone/>
              <a:defRPr/>
            </a:lvl4pPr>
            <a:lvl5pPr lvl="4" algn="ctr">
              <a:buNone/>
              <a:defRPr/>
            </a:lvl5pPr>
            <a:lvl6pPr lvl="5" algn="ctr">
              <a:buNone/>
              <a:defRPr/>
            </a:lvl6pPr>
            <a:lvl7pPr lvl="6" algn="ctr">
              <a:buNone/>
              <a:defRPr/>
            </a:lvl7pPr>
            <a:lvl8pPr lvl="7" algn="ctr">
              <a:buNone/>
              <a:defRPr/>
            </a:lvl8pPr>
            <a:lvl9pPr lvl="8" algn="ctr">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a:blip r:embed="rId2">
            <a:alphaModFix/>
          </a:blip>
          <a:stretch>
            <a:fillRect/>
          </a:stretch>
        </a:blipFill>
        <a:effectLst/>
      </p:bgPr>
    </p:bg>
    <p:spTree>
      <p:nvGrpSpPr>
        <p:cNvPr id="1" name="Shape 61"/>
        <p:cNvGrpSpPr/>
        <p:nvPr/>
      </p:nvGrpSpPr>
      <p:grpSpPr>
        <a:xfrm>
          <a:off x="0" y="0"/>
          <a:ext cx="0" cy="0"/>
          <a:chOff x="0" y="0"/>
          <a:chExt cx="0" cy="0"/>
        </a:xfrm>
      </p:grpSpPr>
      <p:sp>
        <p:nvSpPr>
          <p:cNvPr id="62" name="Google Shape;62;p10"/>
          <p:cNvSpPr txBox="1">
            <a:spLocks noGrp="1"/>
          </p:cNvSpPr>
          <p:nvPr>
            <p:ph type="sldNum" idx="12"/>
          </p:nvPr>
        </p:nvSpPr>
        <p:spPr>
          <a:xfrm>
            <a:off x="84043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blipFill>
          <a:blip r:embed="rId12">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86150" y="308120"/>
            <a:ext cx="7571700" cy="7026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accent1"/>
              </a:buClr>
              <a:buSzPts val="2000"/>
              <a:buFont typeface="Roboto Slab"/>
              <a:buNone/>
              <a:defRPr sz="2000">
                <a:solidFill>
                  <a:schemeClr val="accent1"/>
                </a:solidFill>
                <a:latin typeface="Roboto Slab"/>
                <a:ea typeface="Roboto Slab"/>
                <a:cs typeface="Roboto Slab"/>
                <a:sym typeface="Roboto Slab"/>
              </a:defRPr>
            </a:lvl1pPr>
            <a:lvl2pPr lvl="1">
              <a:spcBef>
                <a:spcPts val="0"/>
              </a:spcBef>
              <a:spcAft>
                <a:spcPts val="0"/>
              </a:spcAft>
              <a:buClr>
                <a:schemeClr val="accent1"/>
              </a:buClr>
              <a:buSzPts val="2000"/>
              <a:buFont typeface="Roboto Slab"/>
              <a:buNone/>
              <a:defRPr sz="2000">
                <a:solidFill>
                  <a:schemeClr val="accent1"/>
                </a:solidFill>
                <a:latin typeface="Roboto Slab"/>
                <a:ea typeface="Roboto Slab"/>
                <a:cs typeface="Roboto Slab"/>
                <a:sym typeface="Roboto Slab"/>
              </a:defRPr>
            </a:lvl2pPr>
            <a:lvl3pPr lvl="2">
              <a:spcBef>
                <a:spcPts val="0"/>
              </a:spcBef>
              <a:spcAft>
                <a:spcPts val="0"/>
              </a:spcAft>
              <a:buClr>
                <a:schemeClr val="accent1"/>
              </a:buClr>
              <a:buSzPts val="2000"/>
              <a:buFont typeface="Roboto Slab"/>
              <a:buNone/>
              <a:defRPr sz="2000">
                <a:solidFill>
                  <a:schemeClr val="accent1"/>
                </a:solidFill>
                <a:latin typeface="Roboto Slab"/>
                <a:ea typeface="Roboto Slab"/>
                <a:cs typeface="Roboto Slab"/>
                <a:sym typeface="Roboto Slab"/>
              </a:defRPr>
            </a:lvl3pPr>
            <a:lvl4pPr lvl="3">
              <a:spcBef>
                <a:spcPts val="0"/>
              </a:spcBef>
              <a:spcAft>
                <a:spcPts val="0"/>
              </a:spcAft>
              <a:buClr>
                <a:schemeClr val="accent1"/>
              </a:buClr>
              <a:buSzPts val="2000"/>
              <a:buFont typeface="Roboto Slab"/>
              <a:buNone/>
              <a:defRPr sz="2000">
                <a:solidFill>
                  <a:schemeClr val="accent1"/>
                </a:solidFill>
                <a:latin typeface="Roboto Slab"/>
                <a:ea typeface="Roboto Slab"/>
                <a:cs typeface="Roboto Slab"/>
                <a:sym typeface="Roboto Slab"/>
              </a:defRPr>
            </a:lvl4pPr>
            <a:lvl5pPr lvl="4">
              <a:spcBef>
                <a:spcPts val="0"/>
              </a:spcBef>
              <a:spcAft>
                <a:spcPts val="0"/>
              </a:spcAft>
              <a:buClr>
                <a:schemeClr val="accent1"/>
              </a:buClr>
              <a:buSzPts val="2000"/>
              <a:buFont typeface="Roboto Slab"/>
              <a:buNone/>
              <a:defRPr sz="2000">
                <a:solidFill>
                  <a:schemeClr val="accent1"/>
                </a:solidFill>
                <a:latin typeface="Roboto Slab"/>
                <a:ea typeface="Roboto Slab"/>
                <a:cs typeface="Roboto Slab"/>
                <a:sym typeface="Roboto Slab"/>
              </a:defRPr>
            </a:lvl5pPr>
            <a:lvl6pPr lvl="5">
              <a:spcBef>
                <a:spcPts val="0"/>
              </a:spcBef>
              <a:spcAft>
                <a:spcPts val="0"/>
              </a:spcAft>
              <a:buClr>
                <a:schemeClr val="accent1"/>
              </a:buClr>
              <a:buSzPts val="2000"/>
              <a:buFont typeface="Roboto Slab"/>
              <a:buNone/>
              <a:defRPr sz="2000">
                <a:solidFill>
                  <a:schemeClr val="accent1"/>
                </a:solidFill>
                <a:latin typeface="Roboto Slab"/>
                <a:ea typeface="Roboto Slab"/>
                <a:cs typeface="Roboto Slab"/>
                <a:sym typeface="Roboto Slab"/>
              </a:defRPr>
            </a:lvl6pPr>
            <a:lvl7pPr lvl="6">
              <a:spcBef>
                <a:spcPts val="0"/>
              </a:spcBef>
              <a:spcAft>
                <a:spcPts val="0"/>
              </a:spcAft>
              <a:buClr>
                <a:schemeClr val="accent1"/>
              </a:buClr>
              <a:buSzPts val="2000"/>
              <a:buFont typeface="Roboto Slab"/>
              <a:buNone/>
              <a:defRPr sz="2000">
                <a:solidFill>
                  <a:schemeClr val="accent1"/>
                </a:solidFill>
                <a:latin typeface="Roboto Slab"/>
                <a:ea typeface="Roboto Slab"/>
                <a:cs typeface="Roboto Slab"/>
                <a:sym typeface="Roboto Slab"/>
              </a:defRPr>
            </a:lvl7pPr>
            <a:lvl8pPr lvl="7">
              <a:spcBef>
                <a:spcPts val="0"/>
              </a:spcBef>
              <a:spcAft>
                <a:spcPts val="0"/>
              </a:spcAft>
              <a:buClr>
                <a:schemeClr val="accent1"/>
              </a:buClr>
              <a:buSzPts val="2000"/>
              <a:buFont typeface="Roboto Slab"/>
              <a:buNone/>
              <a:defRPr sz="2000">
                <a:solidFill>
                  <a:schemeClr val="accent1"/>
                </a:solidFill>
                <a:latin typeface="Roboto Slab"/>
                <a:ea typeface="Roboto Slab"/>
                <a:cs typeface="Roboto Slab"/>
                <a:sym typeface="Roboto Slab"/>
              </a:defRPr>
            </a:lvl8pPr>
            <a:lvl9pPr lvl="8">
              <a:spcBef>
                <a:spcPts val="0"/>
              </a:spcBef>
              <a:spcAft>
                <a:spcPts val="0"/>
              </a:spcAft>
              <a:buClr>
                <a:schemeClr val="accent1"/>
              </a:buClr>
              <a:buSzPts val="2000"/>
              <a:buFont typeface="Roboto Slab"/>
              <a:buNone/>
              <a:defRPr sz="2000">
                <a:solidFill>
                  <a:schemeClr val="accent1"/>
                </a:solidFill>
                <a:latin typeface="Roboto Slab"/>
                <a:ea typeface="Roboto Slab"/>
                <a:cs typeface="Roboto Slab"/>
                <a:sym typeface="Roboto Slab"/>
              </a:defRPr>
            </a:lvl9pPr>
          </a:lstStyle>
          <a:p>
            <a:endParaRPr/>
          </a:p>
        </p:txBody>
      </p:sp>
      <p:sp>
        <p:nvSpPr>
          <p:cNvPr id="7" name="Google Shape;7;p1"/>
          <p:cNvSpPr txBox="1">
            <a:spLocks noGrp="1"/>
          </p:cNvSpPr>
          <p:nvPr>
            <p:ph type="body" idx="1"/>
          </p:nvPr>
        </p:nvSpPr>
        <p:spPr>
          <a:xfrm>
            <a:off x="786150" y="1261700"/>
            <a:ext cx="7571700" cy="3573600"/>
          </a:xfrm>
          <a:prstGeom prst="rect">
            <a:avLst/>
          </a:prstGeom>
          <a:noFill/>
          <a:ln>
            <a:noFill/>
          </a:ln>
        </p:spPr>
        <p:txBody>
          <a:bodyPr spcFirstLastPara="1" wrap="square" lIns="91425" tIns="91425" rIns="91425" bIns="91425" anchor="t" anchorCtr="0">
            <a:noAutofit/>
          </a:bodyPr>
          <a:lstStyle>
            <a:lvl1pPr marL="457200" lvl="0" indent="-419100">
              <a:spcBef>
                <a:spcPts val="600"/>
              </a:spcBef>
              <a:spcAft>
                <a:spcPts val="0"/>
              </a:spcAft>
              <a:buClr>
                <a:schemeClr val="accent4"/>
              </a:buClr>
              <a:buSzPts val="3000"/>
              <a:buFont typeface="Source Sans Pro"/>
              <a:buChar char="◎"/>
              <a:defRPr sz="3000">
                <a:solidFill>
                  <a:schemeClr val="dk1"/>
                </a:solidFill>
                <a:latin typeface="Source Sans Pro"/>
                <a:ea typeface="Source Sans Pro"/>
                <a:cs typeface="Source Sans Pro"/>
                <a:sym typeface="Source Sans Pro"/>
              </a:defRPr>
            </a:lvl1pPr>
            <a:lvl2pPr marL="914400" lvl="1" indent="-381000">
              <a:spcBef>
                <a:spcPts val="0"/>
              </a:spcBef>
              <a:spcAft>
                <a:spcPts val="0"/>
              </a:spcAft>
              <a:buClr>
                <a:schemeClr val="accent4"/>
              </a:buClr>
              <a:buSzPts val="2400"/>
              <a:buFont typeface="Source Sans Pro"/>
              <a:buChar char="○"/>
              <a:defRPr sz="2400">
                <a:solidFill>
                  <a:schemeClr val="dk1"/>
                </a:solidFill>
                <a:latin typeface="Source Sans Pro"/>
                <a:ea typeface="Source Sans Pro"/>
                <a:cs typeface="Source Sans Pro"/>
                <a:sym typeface="Source Sans Pro"/>
              </a:defRPr>
            </a:lvl2pPr>
            <a:lvl3pPr marL="1371600" lvl="2" indent="-381000">
              <a:spcBef>
                <a:spcPts val="0"/>
              </a:spcBef>
              <a:spcAft>
                <a:spcPts val="0"/>
              </a:spcAft>
              <a:buClr>
                <a:schemeClr val="accent4"/>
              </a:buClr>
              <a:buSzPts val="2400"/>
              <a:buFont typeface="Source Sans Pro"/>
              <a:buChar char="◉"/>
              <a:defRPr sz="2400">
                <a:solidFill>
                  <a:schemeClr val="dk1"/>
                </a:solidFill>
                <a:latin typeface="Source Sans Pro"/>
                <a:ea typeface="Source Sans Pro"/>
                <a:cs typeface="Source Sans Pro"/>
                <a:sym typeface="Source Sans Pro"/>
              </a:defRPr>
            </a:lvl3pPr>
            <a:lvl4pPr marL="1828800" lvl="3" indent="-342900">
              <a:spcBef>
                <a:spcPts val="0"/>
              </a:spcBef>
              <a:spcAft>
                <a:spcPts val="0"/>
              </a:spcAft>
              <a:buClr>
                <a:schemeClr val="dk1"/>
              </a:buClr>
              <a:buSzPts val="1800"/>
              <a:buFont typeface="Source Sans Pro"/>
              <a:buChar char="●"/>
              <a:defRPr sz="1800">
                <a:solidFill>
                  <a:schemeClr val="dk1"/>
                </a:solidFill>
                <a:latin typeface="Source Sans Pro"/>
                <a:ea typeface="Source Sans Pro"/>
                <a:cs typeface="Source Sans Pro"/>
                <a:sym typeface="Source Sans Pro"/>
              </a:defRPr>
            </a:lvl4pPr>
            <a:lvl5pPr marL="2286000" lvl="4" indent="-342900">
              <a:spcBef>
                <a:spcPts val="0"/>
              </a:spcBef>
              <a:spcAft>
                <a:spcPts val="0"/>
              </a:spcAft>
              <a:buClr>
                <a:schemeClr val="dk1"/>
              </a:buClr>
              <a:buSzPts val="1800"/>
              <a:buFont typeface="Source Sans Pro"/>
              <a:buChar char="○"/>
              <a:defRPr sz="1800">
                <a:solidFill>
                  <a:schemeClr val="dk1"/>
                </a:solidFill>
                <a:latin typeface="Source Sans Pro"/>
                <a:ea typeface="Source Sans Pro"/>
                <a:cs typeface="Source Sans Pro"/>
                <a:sym typeface="Source Sans Pro"/>
              </a:defRPr>
            </a:lvl5pPr>
            <a:lvl6pPr marL="2743200" lvl="5" indent="-342900">
              <a:spcBef>
                <a:spcPts val="0"/>
              </a:spcBef>
              <a:spcAft>
                <a:spcPts val="0"/>
              </a:spcAft>
              <a:buClr>
                <a:schemeClr val="dk1"/>
              </a:buClr>
              <a:buSzPts val="1800"/>
              <a:buFont typeface="Source Sans Pro"/>
              <a:buChar char="■"/>
              <a:defRPr sz="1800">
                <a:solidFill>
                  <a:schemeClr val="dk1"/>
                </a:solidFill>
                <a:latin typeface="Source Sans Pro"/>
                <a:ea typeface="Source Sans Pro"/>
                <a:cs typeface="Source Sans Pro"/>
                <a:sym typeface="Source Sans Pro"/>
              </a:defRPr>
            </a:lvl6pPr>
            <a:lvl7pPr marL="3200400" lvl="6" indent="-342900">
              <a:spcBef>
                <a:spcPts val="0"/>
              </a:spcBef>
              <a:spcAft>
                <a:spcPts val="0"/>
              </a:spcAft>
              <a:buClr>
                <a:schemeClr val="dk1"/>
              </a:buClr>
              <a:buSzPts val="1800"/>
              <a:buFont typeface="Source Sans Pro"/>
              <a:buChar char="●"/>
              <a:defRPr sz="1800">
                <a:solidFill>
                  <a:schemeClr val="dk1"/>
                </a:solidFill>
                <a:latin typeface="Source Sans Pro"/>
                <a:ea typeface="Source Sans Pro"/>
                <a:cs typeface="Source Sans Pro"/>
                <a:sym typeface="Source Sans Pro"/>
              </a:defRPr>
            </a:lvl7pPr>
            <a:lvl8pPr marL="3657600" lvl="7" indent="-342900">
              <a:spcBef>
                <a:spcPts val="0"/>
              </a:spcBef>
              <a:spcAft>
                <a:spcPts val="0"/>
              </a:spcAft>
              <a:buClr>
                <a:schemeClr val="dk1"/>
              </a:buClr>
              <a:buSzPts val="1800"/>
              <a:buFont typeface="Source Sans Pro"/>
              <a:buChar char="○"/>
              <a:defRPr sz="1800">
                <a:solidFill>
                  <a:schemeClr val="dk1"/>
                </a:solidFill>
                <a:latin typeface="Source Sans Pro"/>
                <a:ea typeface="Source Sans Pro"/>
                <a:cs typeface="Source Sans Pro"/>
                <a:sym typeface="Source Sans Pro"/>
              </a:defRPr>
            </a:lvl8pPr>
            <a:lvl9pPr marL="4114800" lvl="8" indent="-342900">
              <a:spcBef>
                <a:spcPts val="0"/>
              </a:spcBef>
              <a:spcAft>
                <a:spcPts val="0"/>
              </a:spcAft>
              <a:buClr>
                <a:schemeClr val="dk1"/>
              </a:buClr>
              <a:buSzPts val="1800"/>
              <a:buFont typeface="Source Sans Pro"/>
              <a:buChar char="■"/>
              <a:defRPr sz="1800">
                <a:solidFill>
                  <a:schemeClr val="dk1"/>
                </a:solidFill>
                <a:latin typeface="Source Sans Pro"/>
                <a:ea typeface="Source Sans Pro"/>
                <a:cs typeface="Source Sans Pro"/>
                <a:sym typeface="Source Sans Pro"/>
              </a:defRPr>
            </a:lvl9pPr>
          </a:lstStyle>
          <a:p>
            <a:endParaRPr/>
          </a:p>
        </p:txBody>
      </p:sp>
      <p:sp>
        <p:nvSpPr>
          <p:cNvPr id="8" name="Google Shape;8;p1"/>
          <p:cNvSpPr txBox="1">
            <a:spLocks noGrp="1"/>
          </p:cNvSpPr>
          <p:nvPr>
            <p:ph type="sldNum" idx="12"/>
          </p:nvPr>
        </p:nvSpPr>
        <p:spPr>
          <a:xfrm>
            <a:off x="8404384" y="4749851"/>
            <a:ext cx="548700" cy="393600"/>
          </a:xfrm>
          <a:prstGeom prst="rect">
            <a:avLst/>
          </a:prstGeom>
          <a:noFill/>
          <a:ln>
            <a:noFill/>
          </a:ln>
        </p:spPr>
        <p:txBody>
          <a:bodyPr spcFirstLastPara="1" wrap="square" lIns="91425" tIns="91425" rIns="91425" bIns="91425" anchor="t" anchorCtr="0">
            <a:noAutofit/>
          </a:bodyPr>
          <a:lstStyle>
            <a:lvl1pPr lvl="0" algn="r">
              <a:buNone/>
              <a:defRPr sz="1300" b="1">
                <a:solidFill>
                  <a:schemeClr val="accent1"/>
                </a:solidFill>
                <a:latin typeface="Source Sans Pro"/>
                <a:ea typeface="Source Sans Pro"/>
                <a:cs typeface="Source Sans Pro"/>
                <a:sym typeface="Source Sans Pro"/>
              </a:defRPr>
            </a:lvl1pPr>
            <a:lvl2pPr lvl="1" algn="r">
              <a:buNone/>
              <a:defRPr sz="1300" b="1">
                <a:solidFill>
                  <a:schemeClr val="accent1"/>
                </a:solidFill>
                <a:latin typeface="Source Sans Pro"/>
                <a:ea typeface="Source Sans Pro"/>
                <a:cs typeface="Source Sans Pro"/>
                <a:sym typeface="Source Sans Pro"/>
              </a:defRPr>
            </a:lvl2pPr>
            <a:lvl3pPr lvl="2" algn="r">
              <a:buNone/>
              <a:defRPr sz="1300" b="1">
                <a:solidFill>
                  <a:schemeClr val="accent1"/>
                </a:solidFill>
                <a:latin typeface="Source Sans Pro"/>
                <a:ea typeface="Source Sans Pro"/>
                <a:cs typeface="Source Sans Pro"/>
                <a:sym typeface="Source Sans Pro"/>
              </a:defRPr>
            </a:lvl3pPr>
            <a:lvl4pPr lvl="3" algn="r">
              <a:buNone/>
              <a:defRPr sz="1300" b="1">
                <a:solidFill>
                  <a:schemeClr val="accent1"/>
                </a:solidFill>
                <a:latin typeface="Source Sans Pro"/>
                <a:ea typeface="Source Sans Pro"/>
                <a:cs typeface="Source Sans Pro"/>
                <a:sym typeface="Source Sans Pro"/>
              </a:defRPr>
            </a:lvl4pPr>
            <a:lvl5pPr lvl="4" algn="r">
              <a:buNone/>
              <a:defRPr sz="1300" b="1">
                <a:solidFill>
                  <a:schemeClr val="accent1"/>
                </a:solidFill>
                <a:latin typeface="Source Sans Pro"/>
                <a:ea typeface="Source Sans Pro"/>
                <a:cs typeface="Source Sans Pro"/>
                <a:sym typeface="Source Sans Pro"/>
              </a:defRPr>
            </a:lvl5pPr>
            <a:lvl6pPr lvl="5" algn="r">
              <a:buNone/>
              <a:defRPr sz="1300" b="1">
                <a:solidFill>
                  <a:schemeClr val="accent1"/>
                </a:solidFill>
                <a:latin typeface="Source Sans Pro"/>
                <a:ea typeface="Source Sans Pro"/>
                <a:cs typeface="Source Sans Pro"/>
                <a:sym typeface="Source Sans Pro"/>
              </a:defRPr>
            </a:lvl6pPr>
            <a:lvl7pPr lvl="6" algn="r">
              <a:buNone/>
              <a:defRPr sz="1300" b="1">
                <a:solidFill>
                  <a:schemeClr val="accent1"/>
                </a:solidFill>
                <a:latin typeface="Source Sans Pro"/>
                <a:ea typeface="Source Sans Pro"/>
                <a:cs typeface="Source Sans Pro"/>
                <a:sym typeface="Source Sans Pro"/>
              </a:defRPr>
            </a:lvl7pPr>
            <a:lvl8pPr lvl="7" algn="r">
              <a:buNone/>
              <a:defRPr sz="1300" b="1">
                <a:solidFill>
                  <a:schemeClr val="accent1"/>
                </a:solidFill>
                <a:latin typeface="Source Sans Pro"/>
                <a:ea typeface="Source Sans Pro"/>
                <a:cs typeface="Source Sans Pro"/>
                <a:sym typeface="Source Sans Pro"/>
              </a:defRPr>
            </a:lvl8pPr>
            <a:lvl9pPr lvl="8" algn="r">
              <a:buNone/>
              <a:defRPr sz="1300" b="1">
                <a:solidFill>
                  <a:schemeClr val="accent1"/>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
              <a:t>‹#›</a:t>
            </a:fld>
            <a:endParaRPr>
              <a:latin typeface="Roboto Slab"/>
              <a:ea typeface="Roboto Slab"/>
              <a:cs typeface="Roboto Slab"/>
              <a:sym typeface="Roboto Slab"/>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2"/>
          <p:cNvSpPr txBox="1">
            <a:spLocks noGrp="1"/>
          </p:cNvSpPr>
          <p:nvPr>
            <p:ph type="ctrTitle"/>
          </p:nvPr>
        </p:nvSpPr>
        <p:spPr>
          <a:xfrm>
            <a:off x="1700185" y="1991850"/>
            <a:ext cx="5807400" cy="1159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Women Role Models in STEM</a:t>
            </a:r>
            <a:endParaRP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3"/>
          <p:cNvSpPr txBox="1">
            <a:spLocks noGrp="1"/>
          </p:cNvSpPr>
          <p:nvPr>
            <p:ph type="title"/>
          </p:nvPr>
        </p:nvSpPr>
        <p:spPr>
          <a:xfrm>
            <a:off x="786150" y="308120"/>
            <a:ext cx="7571700" cy="702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Tierra Fletcher (Guinn)</a:t>
            </a:r>
            <a:endParaRPr/>
          </a:p>
        </p:txBody>
      </p:sp>
      <p:sp>
        <p:nvSpPr>
          <p:cNvPr id="76" name="Google Shape;76;p13"/>
          <p:cNvSpPr txBox="1">
            <a:spLocks noGrp="1"/>
          </p:cNvSpPr>
          <p:nvPr>
            <p:ph type="body" idx="1"/>
          </p:nvPr>
        </p:nvSpPr>
        <p:spPr>
          <a:xfrm>
            <a:off x="362000" y="1261700"/>
            <a:ext cx="3902400" cy="3573600"/>
          </a:xfrm>
          <a:prstGeom prst="rect">
            <a:avLst/>
          </a:prstGeom>
        </p:spPr>
        <p:txBody>
          <a:bodyPr spcFirstLastPara="1" wrap="square" lIns="91425" tIns="91425" rIns="91425" bIns="91425" anchor="t" anchorCtr="0">
            <a:noAutofit/>
          </a:bodyPr>
          <a:lstStyle/>
          <a:p>
            <a:pPr marL="457200" lvl="0" indent="-317500" algn="l" rtl="0">
              <a:spcBef>
                <a:spcPts val="600"/>
              </a:spcBef>
              <a:spcAft>
                <a:spcPts val="0"/>
              </a:spcAft>
              <a:buClr>
                <a:srgbClr val="000000"/>
              </a:buClr>
              <a:buSzPts val="1400"/>
              <a:buChar char="◎"/>
            </a:pPr>
            <a:r>
              <a:rPr lang="en" sz="1400">
                <a:solidFill>
                  <a:srgbClr val="000000"/>
                </a:solidFill>
                <a:highlight>
                  <a:srgbClr val="FFFFFF"/>
                </a:highlight>
              </a:rPr>
              <a:t>An African American engineer who graduated from MIT in 2017 and now works for Boeing</a:t>
            </a:r>
            <a:endParaRPr sz="1400">
              <a:solidFill>
                <a:srgbClr val="000000"/>
              </a:solidFill>
              <a:highlight>
                <a:srgbClr val="FFFFFF"/>
              </a:highlight>
            </a:endParaRPr>
          </a:p>
          <a:p>
            <a:pPr marL="457200" lvl="0" indent="-317500" algn="l" rtl="0">
              <a:spcBef>
                <a:spcPts val="0"/>
              </a:spcBef>
              <a:spcAft>
                <a:spcPts val="0"/>
              </a:spcAft>
              <a:buClr>
                <a:srgbClr val="000000"/>
              </a:buClr>
              <a:buSzPts val="1400"/>
              <a:buChar char="◎"/>
            </a:pPr>
            <a:r>
              <a:rPr lang="en" sz="1400">
                <a:solidFill>
                  <a:srgbClr val="000000"/>
                </a:solidFill>
                <a:highlight>
                  <a:srgbClr val="FFFFFF"/>
                </a:highlight>
              </a:rPr>
              <a:t>She is one of the designers and structural analysts building the Space Launch System for NASA which is set to send people to Mars</a:t>
            </a:r>
            <a:endParaRPr sz="1400">
              <a:solidFill>
                <a:srgbClr val="000000"/>
              </a:solidFill>
              <a:highlight>
                <a:srgbClr val="FFFFFF"/>
              </a:highlight>
            </a:endParaRPr>
          </a:p>
          <a:p>
            <a:pPr marL="457200" lvl="0" indent="-317500" algn="l" rtl="0">
              <a:spcBef>
                <a:spcPts val="0"/>
              </a:spcBef>
              <a:spcAft>
                <a:spcPts val="0"/>
              </a:spcAft>
              <a:buClr>
                <a:srgbClr val="000000"/>
              </a:buClr>
              <a:buSzPts val="1400"/>
              <a:buChar char="◎"/>
            </a:pPr>
            <a:r>
              <a:rPr lang="en" sz="1400">
                <a:solidFill>
                  <a:srgbClr val="000000"/>
                </a:solidFill>
                <a:highlight>
                  <a:srgbClr val="FFFFFF"/>
                </a:highlight>
              </a:rPr>
              <a:t>She is only 22 years old </a:t>
            </a:r>
            <a:endParaRPr sz="1400">
              <a:solidFill>
                <a:srgbClr val="000000"/>
              </a:solidFill>
              <a:highlight>
                <a:srgbClr val="FFFFFF"/>
              </a:highlight>
            </a:endParaRPr>
          </a:p>
          <a:p>
            <a:pPr marL="457200" lvl="0" indent="-317500" algn="l" rtl="0">
              <a:spcBef>
                <a:spcPts val="0"/>
              </a:spcBef>
              <a:spcAft>
                <a:spcPts val="0"/>
              </a:spcAft>
              <a:buClr>
                <a:srgbClr val="000000"/>
              </a:buClr>
              <a:buSzPts val="1400"/>
              <a:buChar char="◎"/>
            </a:pPr>
            <a:r>
              <a:rPr lang="en" sz="1400" i="1">
                <a:solidFill>
                  <a:srgbClr val="000000"/>
                </a:solidFill>
                <a:highlight>
                  <a:srgbClr val="FFFFFF"/>
                </a:highlight>
              </a:rPr>
              <a:t>“You have to look forward to your dream and you can’t let anybody get in the way of it,” she said. “No matter how tough it may be, no matter how many tears you might cry, you have to keep pushing. And you have to understand that nothing comes easy. Keeping your eyes on the prize, you can succeed.”</a:t>
            </a:r>
            <a:endParaRPr sz="1400" i="1">
              <a:solidFill>
                <a:srgbClr val="000000"/>
              </a:solidFill>
              <a:highlight>
                <a:srgbClr val="FFFFFF"/>
              </a:highlight>
            </a:endParaRPr>
          </a:p>
          <a:p>
            <a:pPr marL="457200" lvl="0" indent="0" algn="l" rtl="0">
              <a:spcBef>
                <a:spcPts val="600"/>
              </a:spcBef>
              <a:spcAft>
                <a:spcPts val="0"/>
              </a:spcAft>
              <a:buNone/>
            </a:pPr>
            <a:endParaRPr sz="1050">
              <a:solidFill>
                <a:srgbClr val="4D5156"/>
              </a:solidFill>
              <a:highlight>
                <a:srgbClr val="FFFFFF"/>
              </a:highlight>
              <a:latin typeface="Arial"/>
              <a:ea typeface="Arial"/>
              <a:cs typeface="Arial"/>
              <a:sym typeface="Arial"/>
            </a:endParaRPr>
          </a:p>
        </p:txBody>
      </p:sp>
      <p:sp>
        <p:nvSpPr>
          <p:cNvPr id="77" name="Google Shape;77;p13"/>
          <p:cNvSpPr txBox="1">
            <a:spLocks noGrp="1"/>
          </p:cNvSpPr>
          <p:nvPr>
            <p:ph type="sldNum" idx="12"/>
          </p:nvPr>
        </p:nvSpPr>
        <p:spPr>
          <a:xfrm>
            <a:off x="84043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a:t>
            </a:fld>
            <a:endParaRPr/>
          </a:p>
        </p:txBody>
      </p:sp>
      <p:pic>
        <p:nvPicPr>
          <p:cNvPr id="78" name="Google Shape;78;p13"/>
          <p:cNvPicPr preferRelativeResize="0"/>
          <p:nvPr/>
        </p:nvPicPr>
        <p:blipFill rotWithShape="1">
          <a:blip r:embed="rId3">
            <a:alphaModFix/>
          </a:blip>
          <a:srcRect r="17580"/>
          <a:stretch/>
        </p:blipFill>
        <p:spPr>
          <a:xfrm>
            <a:off x="4264375" y="702450"/>
            <a:ext cx="4541624" cy="41328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14"/>
          <p:cNvSpPr txBox="1">
            <a:spLocks noGrp="1"/>
          </p:cNvSpPr>
          <p:nvPr>
            <p:ph type="title"/>
          </p:nvPr>
        </p:nvSpPr>
        <p:spPr>
          <a:xfrm>
            <a:off x="786150" y="308120"/>
            <a:ext cx="7571700" cy="702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endParaRPr sz="1100">
              <a:solidFill>
                <a:srgbClr val="333333"/>
              </a:solidFill>
              <a:highlight>
                <a:srgbClr val="FFFFFF"/>
              </a:highlight>
              <a:latin typeface="Arial"/>
              <a:ea typeface="Arial"/>
              <a:cs typeface="Arial"/>
              <a:sym typeface="Arial"/>
            </a:endParaRPr>
          </a:p>
          <a:p>
            <a:pPr marL="0" lvl="0" indent="0" algn="l" rtl="0">
              <a:spcBef>
                <a:spcPts val="0"/>
              </a:spcBef>
              <a:spcAft>
                <a:spcPts val="0"/>
              </a:spcAft>
              <a:buNone/>
            </a:pPr>
            <a:r>
              <a:rPr lang="en"/>
              <a:t>Jane Goodall</a:t>
            </a:r>
            <a:endParaRPr/>
          </a:p>
        </p:txBody>
      </p:sp>
      <p:sp>
        <p:nvSpPr>
          <p:cNvPr id="84" name="Google Shape;84;p14"/>
          <p:cNvSpPr txBox="1">
            <a:spLocks noGrp="1"/>
          </p:cNvSpPr>
          <p:nvPr>
            <p:ph type="body" idx="1"/>
          </p:nvPr>
        </p:nvSpPr>
        <p:spPr>
          <a:xfrm>
            <a:off x="786150" y="1261700"/>
            <a:ext cx="4638900" cy="3573600"/>
          </a:xfrm>
          <a:prstGeom prst="rect">
            <a:avLst/>
          </a:prstGeom>
        </p:spPr>
        <p:txBody>
          <a:bodyPr spcFirstLastPara="1" wrap="square" lIns="91425" tIns="91425" rIns="91425" bIns="91425" anchor="t" anchorCtr="0">
            <a:noAutofit/>
          </a:bodyPr>
          <a:lstStyle/>
          <a:p>
            <a:pPr marL="457200" lvl="0" indent="-317500" algn="l" rtl="0">
              <a:lnSpc>
                <a:spcPct val="115000"/>
              </a:lnSpc>
              <a:spcBef>
                <a:spcPts val="600"/>
              </a:spcBef>
              <a:spcAft>
                <a:spcPts val="0"/>
              </a:spcAft>
              <a:buClr>
                <a:srgbClr val="202124"/>
              </a:buClr>
              <a:buSzPts val="1400"/>
              <a:buChar char="◎"/>
            </a:pPr>
            <a:r>
              <a:rPr lang="en" sz="1400">
                <a:solidFill>
                  <a:srgbClr val="202124"/>
                </a:solidFill>
                <a:highlight>
                  <a:srgbClr val="FFFFFF"/>
                </a:highlight>
              </a:rPr>
              <a:t>An English primatologist, ethologist and anthropologist</a:t>
            </a:r>
            <a:endParaRPr sz="1400">
              <a:solidFill>
                <a:srgbClr val="202124"/>
              </a:solidFill>
              <a:highlight>
                <a:srgbClr val="FFFFFF"/>
              </a:highlight>
            </a:endParaRPr>
          </a:p>
          <a:p>
            <a:pPr marL="457200" lvl="0" indent="-317500" algn="l" rtl="0">
              <a:lnSpc>
                <a:spcPct val="115000"/>
              </a:lnSpc>
              <a:spcBef>
                <a:spcPts val="0"/>
              </a:spcBef>
              <a:spcAft>
                <a:spcPts val="0"/>
              </a:spcAft>
              <a:buClr>
                <a:srgbClr val="202124"/>
              </a:buClr>
              <a:buSzPts val="1400"/>
              <a:buChar char="◎"/>
            </a:pPr>
            <a:r>
              <a:rPr lang="en" sz="1400">
                <a:solidFill>
                  <a:srgbClr val="202124"/>
                </a:solidFill>
                <a:highlight>
                  <a:srgbClr val="FFFFFF"/>
                </a:highlight>
              </a:rPr>
              <a:t>Best-known for conducting a forty-five year study of chimpanzee social and family life</a:t>
            </a:r>
            <a:endParaRPr sz="1400">
              <a:solidFill>
                <a:srgbClr val="202124"/>
              </a:solidFill>
              <a:highlight>
                <a:srgbClr val="FFFFFF"/>
              </a:highlight>
            </a:endParaRPr>
          </a:p>
          <a:p>
            <a:pPr marL="457200" lvl="0" indent="-317500" algn="l" rtl="0">
              <a:lnSpc>
                <a:spcPct val="115000"/>
              </a:lnSpc>
              <a:spcBef>
                <a:spcPts val="0"/>
              </a:spcBef>
              <a:spcAft>
                <a:spcPts val="0"/>
              </a:spcAft>
              <a:buClr>
                <a:srgbClr val="202124"/>
              </a:buClr>
              <a:buSzPts val="1400"/>
              <a:buChar char="◎"/>
            </a:pPr>
            <a:r>
              <a:rPr lang="en" sz="1400">
                <a:solidFill>
                  <a:srgbClr val="202124"/>
                </a:solidFill>
                <a:highlight>
                  <a:srgbClr val="FFFFFF"/>
                </a:highlight>
              </a:rPr>
              <a:t>In 1977, she founded the Jane Goodall Institute to support the research in Gombe and scale up the protection of chimpanzees in their habitats</a:t>
            </a:r>
            <a:endParaRPr sz="1400">
              <a:solidFill>
                <a:srgbClr val="202124"/>
              </a:solidFill>
              <a:highlight>
                <a:srgbClr val="FFFFFF"/>
              </a:highlight>
            </a:endParaRPr>
          </a:p>
          <a:p>
            <a:pPr marL="457200" lvl="0" indent="-317500" algn="l" rtl="0">
              <a:lnSpc>
                <a:spcPct val="115000"/>
              </a:lnSpc>
              <a:spcBef>
                <a:spcPts val="0"/>
              </a:spcBef>
              <a:spcAft>
                <a:spcPts val="0"/>
              </a:spcAft>
              <a:buClr>
                <a:srgbClr val="202124"/>
              </a:buClr>
              <a:buSzPts val="1400"/>
              <a:buChar char="◎"/>
            </a:pPr>
            <a:r>
              <a:rPr lang="en" sz="1400">
                <a:solidFill>
                  <a:srgbClr val="202124"/>
                </a:solidFill>
                <a:highlight>
                  <a:srgbClr val="FFFFFF"/>
                </a:highlight>
              </a:rPr>
              <a:t>She is now 86 years old </a:t>
            </a:r>
            <a:endParaRPr sz="1400">
              <a:solidFill>
                <a:srgbClr val="202124"/>
              </a:solidFill>
              <a:highlight>
                <a:srgbClr val="FFFFFF"/>
              </a:highlight>
            </a:endParaRPr>
          </a:p>
          <a:p>
            <a:pPr marL="457200" lvl="0" indent="-317500" algn="l" rtl="0">
              <a:lnSpc>
                <a:spcPct val="115000"/>
              </a:lnSpc>
              <a:spcBef>
                <a:spcPts val="0"/>
              </a:spcBef>
              <a:spcAft>
                <a:spcPts val="0"/>
              </a:spcAft>
              <a:buClr>
                <a:srgbClr val="202124"/>
              </a:buClr>
              <a:buSzPts val="1400"/>
              <a:buChar char="◎"/>
            </a:pPr>
            <a:r>
              <a:rPr lang="en" sz="1400">
                <a:solidFill>
                  <a:srgbClr val="000000"/>
                </a:solidFill>
                <a:highlight>
                  <a:srgbClr val="FFFFFF"/>
                </a:highlight>
              </a:rPr>
              <a:t>Today she travels the world, speaking about the threats facing chimpanzees and environmental crises, urging each of us to take action on behalf of all living things and planet we share</a:t>
            </a:r>
            <a:endParaRPr sz="1400">
              <a:solidFill>
                <a:srgbClr val="000000"/>
              </a:solidFill>
              <a:highlight>
                <a:srgbClr val="FFFFFF"/>
              </a:highlight>
            </a:endParaRPr>
          </a:p>
          <a:p>
            <a:pPr marL="0" lvl="0" indent="0" algn="l" rtl="0">
              <a:lnSpc>
                <a:spcPct val="115000"/>
              </a:lnSpc>
              <a:spcBef>
                <a:spcPts val="600"/>
              </a:spcBef>
              <a:spcAft>
                <a:spcPts val="0"/>
              </a:spcAft>
              <a:buNone/>
            </a:pPr>
            <a:endParaRPr sz="1400">
              <a:solidFill>
                <a:srgbClr val="202124"/>
              </a:solidFill>
              <a:highlight>
                <a:srgbClr val="FFFFFF"/>
              </a:highlight>
            </a:endParaRPr>
          </a:p>
        </p:txBody>
      </p:sp>
      <p:sp>
        <p:nvSpPr>
          <p:cNvPr id="85" name="Google Shape;85;p14"/>
          <p:cNvSpPr txBox="1">
            <a:spLocks noGrp="1"/>
          </p:cNvSpPr>
          <p:nvPr>
            <p:ph type="sldNum" idx="12"/>
          </p:nvPr>
        </p:nvSpPr>
        <p:spPr>
          <a:xfrm>
            <a:off x="84043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a:t>
            </a:fld>
            <a:endParaRPr/>
          </a:p>
        </p:txBody>
      </p:sp>
      <p:pic>
        <p:nvPicPr>
          <p:cNvPr id="86" name="Google Shape;86;p14"/>
          <p:cNvPicPr preferRelativeResize="0"/>
          <p:nvPr/>
        </p:nvPicPr>
        <p:blipFill>
          <a:blip r:embed="rId3">
            <a:alphaModFix/>
          </a:blip>
          <a:stretch>
            <a:fillRect/>
          </a:stretch>
        </p:blipFill>
        <p:spPr>
          <a:xfrm>
            <a:off x="5424934" y="428075"/>
            <a:ext cx="3044250" cy="44759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5"/>
          <p:cNvSpPr txBox="1">
            <a:spLocks noGrp="1"/>
          </p:cNvSpPr>
          <p:nvPr>
            <p:ph type="title"/>
          </p:nvPr>
        </p:nvSpPr>
        <p:spPr>
          <a:xfrm>
            <a:off x="786150" y="308120"/>
            <a:ext cx="7571700" cy="702600"/>
          </a:xfrm>
          <a:prstGeom prst="rect">
            <a:avLst/>
          </a:prstGeom>
        </p:spPr>
        <p:txBody>
          <a:bodyPr spcFirstLastPara="1" wrap="square" lIns="91425" tIns="91425" rIns="91425" bIns="91425" anchor="b" anchorCtr="0">
            <a:noAutofit/>
          </a:bodyPr>
          <a:lstStyle/>
          <a:p>
            <a:pPr marL="0" lvl="0" indent="0" algn="l" rtl="0">
              <a:lnSpc>
                <a:spcPct val="115000"/>
              </a:lnSpc>
              <a:spcBef>
                <a:spcPts val="0"/>
              </a:spcBef>
              <a:spcAft>
                <a:spcPts val="0"/>
              </a:spcAft>
              <a:buNone/>
            </a:pPr>
            <a:endParaRPr sz="1100">
              <a:solidFill>
                <a:srgbClr val="333333"/>
              </a:solidFill>
              <a:highlight>
                <a:srgbClr val="FFFFFF"/>
              </a:highlight>
              <a:latin typeface="Arial"/>
              <a:ea typeface="Arial"/>
              <a:cs typeface="Arial"/>
              <a:sym typeface="Arial"/>
            </a:endParaRPr>
          </a:p>
          <a:p>
            <a:pPr marL="0" lvl="0" indent="0" algn="l" rtl="0">
              <a:spcBef>
                <a:spcPts val="200"/>
              </a:spcBef>
              <a:spcAft>
                <a:spcPts val="0"/>
              </a:spcAft>
              <a:buNone/>
            </a:pPr>
            <a:r>
              <a:rPr lang="en"/>
              <a:t>Mae C. Jemison</a:t>
            </a:r>
            <a:endParaRPr/>
          </a:p>
        </p:txBody>
      </p:sp>
      <p:sp>
        <p:nvSpPr>
          <p:cNvPr id="92" name="Google Shape;92;p15"/>
          <p:cNvSpPr txBox="1">
            <a:spLocks noGrp="1"/>
          </p:cNvSpPr>
          <p:nvPr>
            <p:ph type="body" idx="1"/>
          </p:nvPr>
        </p:nvSpPr>
        <p:spPr>
          <a:xfrm>
            <a:off x="510600" y="1099550"/>
            <a:ext cx="3693300" cy="3573600"/>
          </a:xfrm>
          <a:prstGeom prst="rect">
            <a:avLst/>
          </a:prstGeom>
        </p:spPr>
        <p:txBody>
          <a:bodyPr spcFirstLastPara="1" wrap="square" lIns="91425" tIns="91425" rIns="91425" bIns="91425" anchor="t" anchorCtr="0">
            <a:noAutofit/>
          </a:bodyPr>
          <a:lstStyle/>
          <a:p>
            <a:pPr marL="457200" lvl="0" indent="-317500" algn="l" rtl="0">
              <a:lnSpc>
                <a:spcPct val="115000"/>
              </a:lnSpc>
              <a:spcBef>
                <a:spcPts val="600"/>
              </a:spcBef>
              <a:spcAft>
                <a:spcPts val="0"/>
              </a:spcAft>
              <a:buClr>
                <a:srgbClr val="000000"/>
              </a:buClr>
              <a:buSzPts val="1400"/>
              <a:buChar char="◎"/>
            </a:pPr>
            <a:r>
              <a:rPr lang="en" sz="1400">
                <a:solidFill>
                  <a:srgbClr val="000000"/>
                </a:solidFill>
                <a:highlight>
                  <a:srgbClr val="FFFFFF"/>
                </a:highlight>
              </a:rPr>
              <a:t>An American engineer, physician, and former NASA astronaut</a:t>
            </a:r>
            <a:endParaRPr sz="1400">
              <a:solidFill>
                <a:srgbClr val="000000"/>
              </a:solidFill>
              <a:highlight>
                <a:srgbClr val="FFFFFF"/>
              </a:highlight>
            </a:endParaRPr>
          </a:p>
          <a:p>
            <a:pPr marL="457200" lvl="0" indent="-317500" algn="l" rtl="0">
              <a:lnSpc>
                <a:spcPct val="115000"/>
              </a:lnSpc>
              <a:spcBef>
                <a:spcPts val="0"/>
              </a:spcBef>
              <a:spcAft>
                <a:spcPts val="0"/>
              </a:spcAft>
              <a:buClr>
                <a:srgbClr val="000000"/>
              </a:buClr>
              <a:buSzPts val="1400"/>
              <a:buChar char="◎"/>
            </a:pPr>
            <a:r>
              <a:rPr lang="en" sz="1400">
                <a:solidFill>
                  <a:srgbClr val="000000"/>
                </a:solidFill>
                <a:highlight>
                  <a:srgbClr val="FFFFFF"/>
                </a:highlight>
              </a:rPr>
              <a:t>She became the first black woman to travel into space when she served as a mission specialist aboard the Space Shuttle Endeavour</a:t>
            </a:r>
            <a:endParaRPr sz="1400">
              <a:solidFill>
                <a:srgbClr val="000000"/>
              </a:solidFill>
              <a:highlight>
                <a:srgbClr val="FFFFFF"/>
              </a:highlight>
            </a:endParaRPr>
          </a:p>
          <a:p>
            <a:pPr marL="457200" lvl="0" indent="-317500" algn="l" rtl="0">
              <a:lnSpc>
                <a:spcPct val="115000"/>
              </a:lnSpc>
              <a:spcBef>
                <a:spcPts val="0"/>
              </a:spcBef>
              <a:spcAft>
                <a:spcPts val="0"/>
              </a:spcAft>
              <a:buClr>
                <a:srgbClr val="000000"/>
              </a:buClr>
              <a:buSzPts val="1400"/>
              <a:buChar char="◎"/>
            </a:pPr>
            <a:r>
              <a:rPr lang="en" sz="1400">
                <a:solidFill>
                  <a:srgbClr val="000000"/>
                </a:solidFill>
                <a:highlight>
                  <a:srgbClr val="FFFFFF"/>
                </a:highlight>
              </a:rPr>
              <a:t>Before entering the space program, she was a medical doctor who served with the Peace Corps in Sierra Leone and Liberia</a:t>
            </a:r>
            <a:endParaRPr sz="1400">
              <a:solidFill>
                <a:srgbClr val="000000"/>
              </a:solidFill>
              <a:highlight>
                <a:srgbClr val="FFFFFF"/>
              </a:highlight>
            </a:endParaRPr>
          </a:p>
          <a:p>
            <a:pPr marL="457200" lvl="0" indent="-317500" algn="l" rtl="0">
              <a:lnSpc>
                <a:spcPct val="115000"/>
              </a:lnSpc>
              <a:spcBef>
                <a:spcPts val="0"/>
              </a:spcBef>
              <a:spcAft>
                <a:spcPts val="0"/>
              </a:spcAft>
              <a:buClr>
                <a:srgbClr val="000000"/>
              </a:buClr>
              <a:buSzPts val="1400"/>
              <a:buChar char="◎"/>
            </a:pPr>
            <a:r>
              <a:rPr lang="en" sz="1400">
                <a:solidFill>
                  <a:srgbClr val="000000"/>
                </a:solidFill>
                <a:highlight>
                  <a:srgbClr val="FFFFFF"/>
                </a:highlight>
              </a:rPr>
              <a:t>She is now 64 years old</a:t>
            </a:r>
            <a:endParaRPr sz="1400">
              <a:solidFill>
                <a:srgbClr val="000000"/>
              </a:solidFill>
              <a:highlight>
                <a:srgbClr val="FFFFFF"/>
              </a:highlight>
            </a:endParaRPr>
          </a:p>
          <a:p>
            <a:pPr marL="457200" lvl="0" indent="-317500" algn="l" rtl="0">
              <a:lnSpc>
                <a:spcPct val="115000"/>
              </a:lnSpc>
              <a:spcBef>
                <a:spcPts val="0"/>
              </a:spcBef>
              <a:spcAft>
                <a:spcPts val="0"/>
              </a:spcAft>
              <a:buClr>
                <a:srgbClr val="000000"/>
              </a:buClr>
              <a:buSzPts val="1400"/>
              <a:buChar char="◎"/>
            </a:pPr>
            <a:r>
              <a:rPr lang="en" sz="1400">
                <a:solidFill>
                  <a:srgbClr val="202124"/>
                </a:solidFill>
                <a:highlight>
                  <a:srgbClr val="FFFFFF"/>
                </a:highlight>
              </a:rPr>
              <a:t>Currently she is leading the 100 Year Starship project through the United States Defense Advanced Research Projects Agency</a:t>
            </a:r>
            <a:endParaRPr sz="1400">
              <a:solidFill>
                <a:srgbClr val="000000"/>
              </a:solidFill>
              <a:highlight>
                <a:srgbClr val="FFFFFF"/>
              </a:highlight>
            </a:endParaRPr>
          </a:p>
        </p:txBody>
      </p:sp>
      <p:sp>
        <p:nvSpPr>
          <p:cNvPr id="93" name="Google Shape;93;p15"/>
          <p:cNvSpPr txBox="1">
            <a:spLocks noGrp="1"/>
          </p:cNvSpPr>
          <p:nvPr>
            <p:ph type="sldNum" idx="12"/>
          </p:nvPr>
        </p:nvSpPr>
        <p:spPr>
          <a:xfrm>
            <a:off x="84043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a:t>
            </a:fld>
            <a:endParaRPr/>
          </a:p>
        </p:txBody>
      </p:sp>
      <p:pic>
        <p:nvPicPr>
          <p:cNvPr id="94" name="Google Shape;94;p15"/>
          <p:cNvPicPr preferRelativeResize="0"/>
          <p:nvPr/>
        </p:nvPicPr>
        <p:blipFill>
          <a:blip r:embed="rId3">
            <a:alphaModFix/>
          </a:blip>
          <a:stretch>
            <a:fillRect/>
          </a:stretch>
        </p:blipFill>
        <p:spPr>
          <a:xfrm>
            <a:off x="4203902" y="565225"/>
            <a:ext cx="4509652" cy="427007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16"/>
          <p:cNvSpPr txBox="1">
            <a:spLocks noGrp="1"/>
          </p:cNvSpPr>
          <p:nvPr>
            <p:ph type="title"/>
          </p:nvPr>
        </p:nvSpPr>
        <p:spPr>
          <a:xfrm>
            <a:off x="786150" y="308120"/>
            <a:ext cx="7571700" cy="702600"/>
          </a:xfrm>
          <a:prstGeom prst="rect">
            <a:avLst/>
          </a:prstGeom>
        </p:spPr>
        <p:txBody>
          <a:bodyPr spcFirstLastPara="1" wrap="square" lIns="91425" tIns="91425" rIns="91425" bIns="91425" anchor="b" anchorCtr="0">
            <a:noAutofit/>
          </a:bodyPr>
          <a:lstStyle/>
          <a:p>
            <a:pPr marL="0" lvl="0" indent="0" algn="l" rtl="0">
              <a:lnSpc>
                <a:spcPct val="115000"/>
              </a:lnSpc>
              <a:spcBef>
                <a:spcPts val="0"/>
              </a:spcBef>
              <a:spcAft>
                <a:spcPts val="0"/>
              </a:spcAft>
              <a:buNone/>
            </a:pPr>
            <a:endParaRPr sz="1100">
              <a:solidFill>
                <a:srgbClr val="333333"/>
              </a:solidFill>
              <a:highlight>
                <a:srgbClr val="FFFFFF"/>
              </a:highlight>
              <a:latin typeface="Arial"/>
              <a:ea typeface="Arial"/>
              <a:cs typeface="Arial"/>
              <a:sym typeface="Arial"/>
            </a:endParaRPr>
          </a:p>
          <a:p>
            <a:pPr marL="0" lvl="0" indent="0" algn="l" rtl="0">
              <a:spcBef>
                <a:spcPts val="200"/>
              </a:spcBef>
              <a:spcAft>
                <a:spcPts val="0"/>
              </a:spcAft>
              <a:buNone/>
            </a:pPr>
            <a:r>
              <a:rPr lang="en"/>
              <a:t>Sau Lan Wu</a:t>
            </a:r>
            <a:endParaRPr/>
          </a:p>
        </p:txBody>
      </p:sp>
      <p:sp>
        <p:nvSpPr>
          <p:cNvPr id="100" name="Google Shape;100;p16"/>
          <p:cNvSpPr txBox="1">
            <a:spLocks noGrp="1"/>
          </p:cNvSpPr>
          <p:nvPr>
            <p:ph type="body" idx="1"/>
          </p:nvPr>
        </p:nvSpPr>
        <p:spPr>
          <a:xfrm>
            <a:off x="786150" y="1261700"/>
            <a:ext cx="4005900" cy="3573600"/>
          </a:xfrm>
          <a:prstGeom prst="rect">
            <a:avLst/>
          </a:prstGeom>
        </p:spPr>
        <p:txBody>
          <a:bodyPr spcFirstLastPara="1" wrap="square" lIns="91425" tIns="91425" rIns="91425" bIns="91425" anchor="t" anchorCtr="0">
            <a:noAutofit/>
          </a:bodyPr>
          <a:lstStyle/>
          <a:p>
            <a:pPr marL="457200" lvl="0" indent="-317500" algn="l" rtl="0">
              <a:lnSpc>
                <a:spcPct val="115000"/>
              </a:lnSpc>
              <a:spcBef>
                <a:spcPts val="600"/>
              </a:spcBef>
              <a:spcAft>
                <a:spcPts val="0"/>
              </a:spcAft>
              <a:buClr>
                <a:srgbClr val="000000"/>
              </a:buClr>
              <a:buSzPts val="1400"/>
              <a:buChar char="◎"/>
            </a:pPr>
            <a:r>
              <a:rPr lang="en" sz="1400">
                <a:solidFill>
                  <a:srgbClr val="000000"/>
                </a:solidFill>
                <a:highlight>
                  <a:srgbClr val="FFFFFF"/>
                </a:highlight>
              </a:rPr>
              <a:t>Sau Lan Wu is a Chinese American particle physicist and the Enrico Fermi Distinguished Professor of Physics at the University of Wisconsin-Madison</a:t>
            </a:r>
            <a:endParaRPr sz="1400">
              <a:solidFill>
                <a:srgbClr val="000000"/>
              </a:solidFill>
              <a:highlight>
                <a:srgbClr val="FFFFFF"/>
              </a:highlight>
            </a:endParaRPr>
          </a:p>
          <a:p>
            <a:pPr marL="457200" lvl="0" indent="-317500" algn="l" rtl="0">
              <a:lnSpc>
                <a:spcPct val="115000"/>
              </a:lnSpc>
              <a:spcBef>
                <a:spcPts val="0"/>
              </a:spcBef>
              <a:spcAft>
                <a:spcPts val="0"/>
              </a:spcAft>
              <a:buClr>
                <a:srgbClr val="000000"/>
              </a:buClr>
              <a:buSzPts val="1400"/>
              <a:buChar char="◎"/>
            </a:pPr>
            <a:r>
              <a:rPr lang="en" sz="1400">
                <a:solidFill>
                  <a:srgbClr val="000000"/>
                </a:solidFill>
                <a:highlight>
                  <a:srgbClr val="FFFFFF"/>
                </a:highlight>
              </a:rPr>
              <a:t>Her work at CERN contributed to the discovery of the Higgs boson, one of 17 fundamental particles</a:t>
            </a:r>
            <a:endParaRPr sz="1400">
              <a:solidFill>
                <a:srgbClr val="000000"/>
              </a:solidFill>
              <a:highlight>
                <a:srgbClr val="FFFFFF"/>
              </a:highlight>
            </a:endParaRPr>
          </a:p>
          <a:p>
            <a:pPr marL="457200" lvl="0" indent="-317500" algn="l" rtl="0">
              <a:lnSpc>
                <a:spcPct val="115000"/>
              </a:lnSpc>
              <a:spcBef>
                <a:spcPts val="0"/>
              </a:spcBef>
              <a:spcAft>
                <a:spcPts val="0"/>
              </a:spcAft>
              <a:buClr>
                <a:srgbClr val="000000"/>
              </a:buClr>
              <a:buSzPts val="1400"/>
              <a:buChar char="◎"/>
            </a:pPr>
            <a:r>
              <a:rPr lang="en" sz="1400">
                <a:solidFill>
                  <a:srgbClr val="000000"/>
                </a:solidFill>
                <a:highlight>
                  <a:srgbClr val="FFFFFF"/>
                </a:highlight>
              </a:rPr>
              <a:t>Sau Lan Wu spent decades working to establish the Standard Model of particle physics. Now she’s searching for what lies beyond it.</a:t>
            </a:r>
            <a:endParaRPr sz="1400">
              <a:solidFill>
                <a:srgbClr val="000000"/>
              </a:solidFill>
              <a:highlight>
                <a:srgbClr val="FFFFFF"/>
              </a:highlight>
            </a:endParaRPr>
          </a:p>
        </p:txBody>
      </p:sp>
      <p:sp>
        <p:nvSpPr>
          <p:cNvPr id="101" name="Google Shape;101;p16"/>
          <p:cNvSpPr txBox="1">
            <a:spLocks noGrp="1"/>
          </p:cNvSpPr>
          <p:nvPr>
            <p:ph type="sldNum" idx="12"/>
          </p:nvPr>
        </p:nvSpPr>
        <p:spPr>
          <a:xfrm>
            <a:off x="84043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5</a:t>
            </a:fld>
            <a:endParaRPr/>
          </a:p>
        </p:txBody>
      </p:sp>
      <p:pic>
        <p:nvPicPr>
          <p:cNvPr id="102" name="Google Shape;102;p16"/>
          <p:cNvPicPr preferRelativeResize="0"/>
          <p:nvPr/>
        </p:nvPicPr>
        <p:blipFill>
          <a:blip r:embed="rId3">
            <a:alphaModFix/>
          </a:blip>
          <a:stretch>
            <a:fillRect/>
          </a:stretch>
        </p:blipFill>
        <p:spPr>
          <a:xfrm>
            <a:off x="4792000" y="510950"/>
            <a:ext cx="3676650" cy="43243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7"/>
          <p:cNvSpPr txBox="1">
            <a:spLocks noGrp="1"/>
          </p:cNvSpPr>
          <p:nvPr>
            <p:ph type="title"/>
          </p:nvPr>
        </p:nvSpPr>
        <p:spPr>
          <a:xfrm>
            <a:off x="786150" y="308120"/>
            <a:ext cx="7571700" cy="702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Tahani Amer</a:t>
            </a:r>
            <a:endParaRPr/>
          </a:p>
        </p:txBody>
      </p:sp>
      <p:sp>
        <p:nvSpPr>
          <p:cNvPr id="108" name="Google Shape;108;p17"/>
          <p:cNvSpPr txBox="1">
            <a:spLocks noGrp="1"/>
          </p:cNvSpPr>
          <p:nvPr>
            <p:ph type="body" idx="1"/>
          </p:nvPr>
        </p:nvSpPr>
        <p:spPr>
          <a:xfrm>
            <a:off x="786150" y="1135025"/>
            <a:ext cx="3774000" cy="3573600"/>
          </a:xfrm>
          <a:prstGeom prst="rect">
            <a:avLst/>
          </a:prstGeom>
        </p:spPr>
        <p:txBody>
          <a:bodyPr spcFirstLastPara="1" wrap="square" lIns="91425" tIns="91425" rIns="91425" bIns="91425" anchor="t" anchorCtr="0">
            <a:noAutofit/>
          </a:bodyPr>
          <a:lstStyle/>
          <a:p>
            <a:pPr marL="457200" lvl="0" indent="-317500" algn="l" rtl="0">
              <a:spcBef>
                <a:spcPts val="600"/>
              </a:spcBef>
              <a:spcAft>
                <a:spcPts val="0"/>
              </a:spcAft>
              <a:buClr>
                <a:srgbClr val="000000"/>
              </a:buClr>
              <a:buSzPts val="1400"/>
              <a:buChar char="◎"/>
            </a:pPr>
            <a:r>
              <a:rPr lang="en" sz="1400">
                <a:solidFill>
                  <a:srgbClr val="000000"/>
                </a:solidFill>
                <a:highlight>
                  <a:srgbClr val="FFFFFF"/>
                </a:highlight>
              </a:rPr>
              <a:t>An American Muslim that works at NASA who grew up in a suburb of Cairo, Egypt</a:t>
            </a:r>
            <a:endParaRPr sz="1400">
              <a:solidFill>
                <a:srgbClr val="000000"/>
              </a:solidFill>
              <a:highlight>
                <a:srgbClr val="FFFFFF"/>
              </a:highlight>
            </a:endParaRPr>
          </a:p>
          <a:p>
            <a:pPr marL="457200" lvl="0" indent="-317500" algn="l" rtl="0">
              <a:spcBef>
                <a:spcPts val="0"/>
              </a:spcBef>
              <a:spcAft>
                <a:spcPts val="0"/>
              </a:spcAft>
              <a:buClr>
                <a:srgbClr val="000000"/>
              </a:buClr>
              <a:buSzPts val="1400"/>
              <a:buFont typeface="Roboto"/>
              <a:buChar char="◎"/>
            </a:pPr>
            <a:r>
              <a:rPr lang="en" sz="1400">
                <a:solidFill>
                  <a:srgbClr val="000000"/>
                </a:solidFill>
                <a:highlight>
                  <a:srgbClr val="FFFFFF"/>
                </a:highlight>
              </a:rPr>
              <a:t> Dr. Amer started working at NASA in the Computational Fluid Dynamics (CFD) and moved to wind tunnel tests</a:t>
            </a:r>
            <a:endParaRPr sz="1400">
              <a:solidFill>
                <a:srgbClr val="000000"/>
              </a:solidFill>
              <a:highlight>
                <a:srgbClr val="FFFFFF"/>
              </a:highlight>
            </a:endParaRPr>
          </a:p>
          <a:p>
            <a:pPr marL="457200" lvl="0" indent="-317500" algn="l" rtl="0">
              <a:lnSpc>
                <a:spcPct val="115000"/>
              </a:lnSpc>
              <a:spcBef>
                <a:spcPts val="0"/>
              </a:spcBef>
              <a:spcAft>
                <a:spcPts val="0"/>
              </a:spcAft>
              <a:buClr>
                <a:srgbClr val="000000"/>
              </a:buClr>
              <a:buSzPts val="1400"/>
              <a:buChar char="◎"/>
            </a:pPr>
            <a:r>
              <a:rPr lang="en" sz="1400">
                <a:solidFill>
                  <a:srgbClr val="000000"/>
                </a:solidFill>
                <a:highlight>
                  <a:srgbClr val="FFFFFF"/>
                </a:highlight>
              </a:rPr>
              <a:t>In 2001, she patented an invention that measures the thermal conductivity of thin films, which has implications in transistors, optical coatings, and thermoelectric energy conversion.</a:t>
            </a:r>
            <a:endParaRPr sz="1400">
              <a:solidFill>
                <a:srgbClr val="000000"/>
              </a:solidFill>
              <a:highlight>
                <a:srgbClr val="FFFFFF"/>
              </a:highlight>
            </a:endParaRPr>
          </a:p>
          <a:p>
            <a:pPr marL="457200" lvl="0" indent="-317500" algn="l" rtl="0">
              <a:lnSpc>
                <a:spcPct val="115000"/>
              </a:lnSpc>
              <a:spcBef>
                <a:spcPts val="0"/>
              </a:spcBef>
              <a:spcAft>
                <a:spcPts val="0"/>
              </a:spcAft>
              <a:buClr>
                <a:srgbClr val="000000"/>
              </a:buClr>
              <a:buSzPts val="1400"/>
              <a:buChar char="◎"/>
            </a:pPr>
            <a:r>
              <a:rPr lang="en" sz="1400">
                <a:solidFill>
                  <a:srgbClr val="000000"/>
                </a:solidFill>
                <a:highlight>
                  <a:srgbClr val="FFFFFF"/>
                </a:highlight>
              </a:rPr>
              <a:t>She’s involved in several community service programs, including NASA’s “Day of Caring,” Diversity Day, and after-school science clubs.</a:t>
            </a:r>
            <a:endParaRPr sz="1400">
              <a:solidFill>
                <a:srgbClr val="000000"/>
              </a:solidFill>
            </a:endParaRPr>
          </a:p>
          <a:p>
            <a:pPr marL="457200" lvl="0" indent="-304800" algn="l" rtl="0">
              <a:spcBef>
                <a:spcPts val="0"/>
              </a:spcBef>
              <a:spcAft>
                <a:spcPts val="0"/>
              </a:spcAft>
              <a:buClr>
                <a:srgbClr val="202124"/>
              </a:buClr>
              <a:buSzPts val="1200"/>
              <a:buFont typeface="Roboto"/>
              <a:buChar char="◎"/>
            </a:pPr>
            <a:endParaRPr sz="1200">
              <a:solidFill>
                <a:srgbClr val="202124"/>
              </a:solidFill>
              <a:highlight>
                <a:srgbClr val="FFFFFF"/>
              </a:highlight>
              <a:latin typeface="Roboto"/>
              <a:ea typeface="Roboto"/>
              <a:cs typeface="Roboto"/>
              <a:sym typeface="Roboto"/>
            </a:endParaRPr>
          </a:p>
        </p:txBody>
      </p:sp>
      <p:sp>
        <p:nvSpPr>
          <p:cNvPr id="109" name="Google Shape;109;p17"/>
          <p:cNvSpPr txBox="1">
            <a:spLocks noGrp="1"/>
          </p:cNvSpPr>
          <p:nvPr>
            <p:ph type="sldNum" idx="12"/>
          </p:nvPr>
        </p:nvSpPr>
        <p:spPr>
          <a:xfrm>
            <a:off x="84043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6</a:t>
            </a:fld>
            <a:endParaRPr/>
          </a:p>
        </p:txBody>
      </p:sp>
      <p:pic>
        <p:nvPicPr>
          <p:cNvPr id="110" name="Google Shape;110;p17"/>
          <p:cNvPicPr preferRelativeResize="0"/>
          <p:nvPr/>
        </p:nvPicPr>
        <p:blipFill rotWithShape="1">
          <a:blip r:embed="rId3">
            <a:alphaModFix/>
          </a:blip>
          <a:srcRect r="26589"/>
          <a:stretch/>
        </p:blipFill>
        <p:spPr>
          <a:xfrm>
            <a:off x="4467625" y="1053325"/>
            <a:ext cx="4329725" cy="331749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18"/>
          <p:cNvSpPr txBox="1">
            <a:spLocks noGrp="1"/>
          </p:cNvSpPr>
          <p:nvPr>
            <p:ph type="title"/>
          </p:nvPr>
        </p:nvSpPr>
        <p:spPr>
          <a:xfrm>
            <a:off x="786150" y="308120"/>
            <a:ext cx="7571700" cy="702600"/>
          </a:xfrm>
          <a:prstGeom prst="rect">
            <a:avLst/>
          </a:prstGeom>
        </p:spPr>
        <p:txBody>
          <a:bodyPr spcFirstLastPara="1" wrap="square" lIns="91425" tIns="91425" rIns="91425" bIns="91425" anchor="b" anchorCtr="0">
            <a:noAutofit/>
          </a:bodyPr>
          <a:lstStyle/>
          <a:p>
            <a:pPr marL="0" lvl="0" indent="0" algn="l" rtl="0">
              <a:lnSpc>
                <a:spcPct val="131250"/>
              </a:lnSpc>
              <a:spcBef>
                <a:spcPts val="2500"/>
              </a:spcBef>
              <a:spcAft>
                <a:spcPts val="0"/>
              </a:spcAft>
              <a:buNone/>
            </a:pPr>
            <a:endParaRPr sz="1550">
              <a:solidFill>
                <a:srgbClr val="000000"/>
              </a:solidFill>
              <a:highlight>
                <a:srgbClr val="FFFFFF"/>
              </a:highlight>
              <a:latin typeface="Arial"/>
              <a:ea typeface="Arial"/>
              <a:cs typeface="Arial"/>
              <a:sym typeface="Arial"/>
            </a:endParaRPr>
          </a:p>
          <a:p>
            <a:pPr marL="0" lvl="0" indent="0" algn="l" rtl="0">
              <a:spcBef>
                <a:spcPts val="1600"/>
              </a:spcBef>
              <a:spcAft>
                <a:spcPts val="0"/>
              </a:spcAft>
              <a:buNone/>
            </a:pPr>
            <a:r>
              <a:rPr lang="en"/>
              <a:t>Dr. Carys Massarella</a:t>
            </a:r>
            <a:endParaRPr/>
          </a:p>
        </p:txBody>
      </p:sp>
      <p:sp>
        <p:nvSpPr>
          <p:cNvPr id="116" name="Google Shape;116;p18"/>
          <p:cNvSpPr txBox="1">
            <a:spLocks noGrp="1"/>
          </p:cNvSpPr>
          <p:nvPr>
            <p:ph type="body" idx="1"/>
          </p:nvPr>
        </p:nvSpPr>
        <p:spPr>
          <a:xfrm>
            <a:off x="786150" y="1261700"/>
            <a:ext cx="4145400" cy="3573600"/>
          </a:xfrm>
          <a:prstGeom prst="rect">
            <a:avLst/>
          </a:prstGeom>
        </p:spPr>
        <p:txBody>
          <a:bodyPr spcFirstLastPara="1" wrap="square" lIns="91425" tIns="91425" rIns="91425" bIns="91425" anchor="t" anchorCtr="0">
            <a:noAutofit/>
          </a:bodyPr>
          <a:lstStyle/>
          <a:p>
            <a:pPr marL="457200" lvl="0" indent="-317500" algn="l" rtl="0">
              <a:lnSpc>
                <a:spcPct val="115000"/>
              </a:lnSpc>
              <a:spcBef>
                <a:spcPts val="600"/>
              </a:spcBef>
              <a:spcAft>
                <a:spcPts val="0"/>
              </a:spcAft>
              <a:buClr>
                <a:srgbClr val="000000"/>
              </a:buClr>
              <a:buSzPts val="1400"/>
              <a:buChar char="◎"/>
            </a:pPr>
            <a:r>
              <a:rPr lang="en" sz="1400">
                <a:solidFill>
                  <a:srgbClr val="000000"/>
                </a:solidFill>
                <a:highlight>
                  <a:srgbClr val="FFFFFF"/>
                </a:highlight>
              </a:rPr>
              <a:t>Known today as a “trans-warrior physician,” Dr. Massarella joined the St. Joseph’s team in Hamilton, Ontario, in 1997 and has held various positions throughout the years including Chief of Emergency Medicine, and President of the Medical Staff Association</a:t>
            </a:r>
            <a:endParaRPr sz="1400">
              <a:solidFill>
                <a:srgbClr val="000000"/>
              </a:solidFill>
              <a:highlight>
                <a:srgbClr val="FFFFFF"/>
              </a:highlight>
            </a:endParaRPr>
          </a:p>
          <a:p>
            <a:pPr marL="457200" lvl="0" indent="-317500" algn="l" rtl="0">
              <a:lnSpc>
                <a:spcPct val="115000"/>
              </a:lnSpc>
              <a:spcBef>
                <a:spcPts val="0"/>
              </a:spcBef>
              <a:spcAft>
                <a:spcPts val="0"/>
              </a:spcAft>
              <a:buClr>
                <a:srgbClr val="000000"/>
              </a:buClr>
              <a:buSzPts val="1400"/>
              <a:buChar char="◎"/>
            </a:pPr>
            <a:r>
              <a:rPr lang="en" sz="1400">
                <a:solidFill>
                  <a:srgbClr val="000000"/>
                </a:solidFill>
                <a:highlight>
                  <a:srgbClr val="FFFFFF"/>
                </a:highlight>
              </a:rPr>
              <a:t>Currently practices as a medical physician at St. Joseph’s and is the lead physician at the Quest Community Health Centre, a transgender care clinic in St. Catherine’s</a:t>
            </a:r>
            <a:endParaRPr sz="1400">
              <a:solidFill>
                <a:srgbClr val="000000"/>
              </a:solidFill>
              <a:highlight>
                <a:srgbClr val="FFFFFF"/>
              </a:highlight>
            </a:endParaRPr>
          </a:p>
          <a:p>
            <a:pPr marL="457200" lvl="0" indent="-317500" algn="l" rtl="0">
              <a:lnSpc>
                <a:spcPct val="115000"/>
              </a:lnSpc>
              <a:spcBef>
                <a:spcPts val="0"/>
              </a:spcBef>
              <a:spcAft>
                <a:spcPts val="0"/>
              </a:spcAft>
              <a:buClr>
                <a:srgbClr val="000000"/>
              </a:buClr>
              <a:buSzPts val="1400"/>
              <a:buChar char="◎"/>
            </a:pPr>
            <a:r>
              <a:rPr lang="en" sz="1400">
                <a:solidFill>
                  <a:srgbClr val="000000"/>
                </a:solidFill>
                <a:highlight>
                  <a:srgbClr val="FFFFFF"/>
                </a:highlight>
              </a:rPr>
              <a:t>She is 49 years old </a:t>
            </a:r>
            <a:endParaRPr sz="1400">
              <a:solidFill>
                <a:srgbClr val="000000"/>
              </a:solidFill>
              <a:highlight>
                <a:srgbClr val="FFFFFF"/>
              </a:highlight>
            </a:endParaRPr>
          </a:p>
        </p:txBody>
      </p:sp>
      <p:sp>
        <p:nvSpPr>
          <p:cNvPr id="117" name="Google Shape;117;p18"/>
          <p:cNvSpPr txBox="1">
            <a:spLocks noGrp="1"/>
          </p:cNvSpPr>
          <p:nvPr>
            <p:ph type="sldNum" idx="12"/>
          </p:nvPr>
        </p:nvSpPr>
        <p:spPr>
          <a:xfrm>
            <a:off x="84043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7</a:t>
            </a:fld>
            <a:endParaRPr/>
          </a:p>
        </p:txBody>
      </p:sp>
      <p:pic>
        <p:nvPicPr>
          <p:cNvPr id="118" name="Google Shape;118;p18"/>
          <p:cNvPicPr preferRelativeResize="0"/>
          <p:nvPr/>
        </p:nvPicPr>
        <p:blipFill>
          <a:blip r:embed="rId3">
            <a:alphaModFix/>
          </a:blip>
          <a:stretch>
            <a:fillRect/>
          </a:stretch>
        </p:blipFill>
        <p:spPr>
          <a:xfrm>
            <a:off x="5396550" y="352326"/>
            <a:ext cx="3048575" cy="45784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19"/>
          <p:cNvSpPr txBox="1">
            <a:spLocks noGrp="1"/>
          </p:cNvSpPr>
          <p:nvPr>
            <p:ph type="title"/>
          </p:nvPr>
        </p:nvSpPr>
        <p:spPr>
          <a:xfrm>
            <a:off x="786150" y="308120"/>
            <a:ext cx="7571700" cy="702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Asima Chatterjee</a:t>
            </a:r>
            <a:endParaRPr/>
          </a:p>
        </p:txBody>
      </p:sp>
      <p:sp>
        <p:nvSpPr>
          <p:cNvPr id="124" name="Google Shape;124;p19"/>
          <p:cNvSpPr txBox="1">
            <a:spLocks noGrp="1"/>
          </p:cNvSpPr>
          <p:nvPr>
            <p:ph type="body" idx="1"/>
          </p:nvPr>
        </p:nvSpPr>
        <p:spPr>
          <a:xfrm>
            <a:off x="786150" y="1075900"/>
            <a:ext cx="3655800" cy="3573600"/>
          </a:xfrm>
          <a:prstGeom prst="rect">
            <a:avLst/>
          </a:prstGeom>
        </p:spPr>
        <p:txBody>
          <a:bodyPr spcFirstLastPara="1" wrap="square" lIns="91425" tIns="91425" rIns="91425" bIns="91425" anchor="t" anchorCtr="0">
            <a:noAutofit/>
          </a:bodyPr>
          <a:lstStyle/>
          <a:p>
            <a:pPr marL="457200" lvl="0" indent="-317500" algn="l" rtl="0">
              <a:lnSpc>
                <a:spcPct val="115000"/>
              </a:lnSpc>
              <a:spcBef>
                <a:spcPts val="600"/>
              </a:spcBef>
              <a:spcAft>
                <a:spcPts val="0"/>
              </a:spcAft>
              <a:buClr>
                <a:srgbClr val="333333"/>
              </a:buClr>
              <a:buSzPts val="1400"/>
              <a:buChar char="◎"/>
            </a:pPr>
            <a:r>
              <a:rPr lang="en" sz="1400">
                <a:solidFill>
                  <a:srgbClr val="333333"/>
                </a:solidFill>
                <a:highlight>
                  <a:srgbClr val="FFFFFF"/>
                </a:highlight>
              </a:rPr>
              <a:t>An Indian chemist, she is regarded highly for her works in the fields of organic chemistry and phytochemistry (chemicals derived from plants)</a:t>
            </a:r>
            <a:endParaRPr sz="1400">
              <a:solidFill>
                <a:srgbClr val="333333"/>
              </a:solidFill>
              <a:highlight>
                <a:srgbClr val="FFFFFF"/>
              </a:highlight>
            </a:endParaRPr>
          </a:p>
          <a:p>
            <a:pPr marL="457200" lvl="0" indent="-317500" algn="l" rtl="0">
              <a:lnSpc>
                <a:spcPct val="115000"/>
              </a:lnSpc>
              <a:spcBef>
                <a:spcPts val="0"/>
              </a:spcBef>
              <a:spcAft>
                <a:spcPts val="0"/>
              </a:spcAft>
              <a:buClr>
                <a:srgbClr val="333333"/>
              </a:buClr>
              <a:buSzPts val="1400"/>
              <a:buChar char="◎"/>
            </a:pPr>
            <a:r>
              <a:rPr lang="en" sz="1400">
                <a:solidFill>
                  <a:srgbClr val="333333"/>
                </a:solidFill>
                <a:highlight>
                  <a:srgbClr val="FFFFFF"/>
                </a:highlight>
              </a:rPr>
              <a:t>She graduated in chemistry from the Scottish Church College of the University of Calcutta in 1936 and then pursued research</a:t>
            </a:r>
            <a:endParaRPr sz="1400">
              <a:solidFill>
                <a:srgbClr val="333333"/>
              </a:solidFill>
              <a:highlight>
                <a:srgbClr val="FFFFFF"/>
              </a:highlight>
            </a:endParaRPr>
          </a:p>
          <a:p>
            <a:pPr marL="457200" lvl="0" indent="-317500" algn="l" rtl="0">
              <a:lnSpc>
                <a:spcPct val="115000"/>
              </a:lnSpc>
              <a:spcBef>
                <a:spcPts val="0"/>
              </a:spcBef>
              <a:spcAft>
                <a:spcPts val="0"/>
              </a:spcAft>
              <a:buClr>
                <a:srgbClr val="333333"/>
              </a:buClr>
              <a:buSzPts val="1400"/>
              <a:buChar char="◎"/>
            </a:pPr>
            <a:r>
              <a:rPr lang="en" sz="1400">
                <a:solidFill>
                  <a:srgbClr val="333333"/>
                </a:solidFill>
                <a:highlight>
                  <a:srgbClr val="FFFFFF"/>
                </a:highlight>
              </a:rPr>
              <a:t>Her most notable work includes research on vinca alkaloids (derived from the periwinkle that is known for its anti-cancer properties), and the development of anti-epileptic and anti-malarial drugs</a:t>
            </a:r>
            <a:endParaRPr sz="1400">
              <a:solidFill>
                <a:srgbClr val="333333"/>
              </a:solidFill>
              <a:highlight>
                <a:srgbClr val="FFFFFF"/>
              </a:highlight>
            </a:endParaRPr>
          </a:p>
        </p:txBody>
      </p:sp>
      <p:sp>
        <p:nvSpPr>
          <p:cNvPr id="125" name="Google Shape;125;p19"/>
          <p:cNvSpPr txBox="1">
            <a:spLocks noGrp="1"/>
          </p:cNvSpPr>
          <p:nvPr>
            <p:ph type="sldNum" idx="12"/>
          </p:nvPr>
        </p:nvSpPr>
        <p:spPr>
          <a:xfrm>
            <a:off x="84043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8</a:t>
            </a:fld>
            <a:endParaRPr/>
          </a:p>
        </p:txBody>
      </p:sp>
      <p:pic>
        <p:nvPicPr>
          <p:cNvPr id="126" name="Google Shape;126;p19"/>
          <p:cNvPicPr preferRelativeResize="0"/>
          <p:nvPr/>
        </p:nvPicPr>
        <p:blipFill>
          <a:blip r:embed="rId3">
            <a:alphaModFix/>
          </a:blip>
          <a:stretch>
            <a:fillRect/>
          </a:stretch>
        </p:blipFill>
        <p:spPr>
          <a:xfrm>
            <a:off x="4746375" y="638450"/>
            <a:ext cx="3505926" cy="4111399"/>
          </a:xfrm>
          <a:prstGeom prst="rect">
            <a:avLst/>
          </a:prstGeom>
          <a:noFill/>
          <a:ln>
            <a:noFill/>
          </a:ln>
        </p:spPr>
      </p:pic>
    </p:spTree>
  </p:cSld>
  <p:clrMapOvr>
    <a:masterClrMapping/>
  </p:clrMapOvr>
</p:sld>
</file>

<file path=ppt/theme/theme1.xml><?xml version="1.0" encoding="utf-8"?>
<a:theme xmlns:a="http://schemas.openxmlformats.org/drawingml/2006/main" name="Cordelia template">
  <a:themeElements>
    <a:clrScheme name="Custom 347">
      <a:dk1>
        <a:srgbClr val="263238"/>
      </a:dk1>
      <a:lt1>
        <a:srgbClr val="FFFFFF"/>
      </a:lt1>
      <a:dk2>
        <a:srgbClr val="607D8B"/>
      </a:dk2>
      <a:lt2>
        <a:srgbClr val="ECEFF1"/>
      </a:lt2>
      <a:accent1>
        <a:srgbClr val="0091EA"/>
      </a:accent1>
      <a:accent2>
        <a:srgbClr val="0053A3"/>
      </a:accent2>
      <a:accent3>
        <a:srgbClr val="607D8B"/>
      </a:accent3>
      <a:accent4>
        <a:srgbClr val="CFD8DC"/>
      </a:accent4>
      <a:accent5>
        <a:srgbClr val="ECEFF1"/>
      </a:accent5>
      <a:accent6>
        <a:srgbClr val="ACDBF8"/>
      </a:accent6>
      <a:hlink>
        <a:srgbClr val="0091EA"/>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621</Words>
  <Application>Microsoft Office PowerPoint</Application>
  <PresentationFormat>On-screen Show (16:9)</PresentationFormat>
  <Paragraphs>46</Paragraphs>
  <Slides>8</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Arial</vt:lpstr>
      <vt:lpstr>Roboto</vt:lpstr>
      <vt:lpstr>Roboto Slab</vt:lpstr>
      <vt:lpstr>Source Sans Pro</vt:lpstr>
      <vt:lpstr>Cordelia template</vt:lpstr>
      <vt:lpstr>Women Role Models in STEM</vt:lpstr>
      <vt:lpstr>Tierra Fletcher (Guinn)</vt:lpstr>
      <vt:lpstr> Jane Goodall</vt:lpstr>
      <vt:lpstr> Mae C. Jemison</vt:lpstr>
      <vt:lpstr> Sau Lan Wu</vt:lpstr>
      <vt:lpstr>Tahani Amer</vt:lpstr>
      <vt:lpstr> Dr. Carys Massarella</vt:lpstr>
      <vt:lpstr>Asima Chatterjee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Women Role Models in STEM</dc:title>
  <cp:lastModifiedBy>Blanche Bybee</cp:lastModifiedBy>
  <cp:revision>3</cp:revision>
  <dcterms:modified xsi:type="dcterms:W3CDTF">2021-02-26T19:37:08Z</dcterms:modified>
</cp:coreProperties>
</file>